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media/image35.jpg" ContentType="image/jpeg"/>
  <Override PartName="/ppt/ink/ink5.xml" ContentType="application/inkml+xml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9" r:id="rId3"/>
    <p:sldId id="343" r:id="rId4"/>
    <p:sldId id="344" r:id="rId5"/>
    <p:sldId id="341" r:id="rId6"/>
    <p:sldId id="257" r:id="rId7"/>
    <p:sldId id="258" r:id="rId8"/>
    <p:sldId id="345" r:id="rId9"/>
    <p:sldId id="346" r:id="rId10"/>
    <p:sldId id="347" r:id="rId11"/>
    <p:sldId id="267" r:id="rId12"/>
    <p:sldId id="268" r:id="rId13"/>
    <p:sldId id="262" r:id="rId14"/>
    <p:sldId id="263" r:id="rId15"/>
    <p:sldId id="265" r:id="rId16"/>
    <p:sldId id="269" r:id="rId17"/>
    <p:sldId id="270" r:id="rId18"/>
    <p:sldId id="266" r:id="rId19"/>
    <p:sldId id="271" r:id="rId20"/>
    <p:sldId id="275" r:id="rId21"/>
    <p:sldId id="331" r:id="rId22"/>
    <p:sldId id="277" r:id="rId23"/>
    <p:sldId id="338" r:id="rId24"/>
    <p:sldId id="264" r:id="rId25"/>
    <p:sldId id="339" r:id="rId26"/>
    <p:sldId id="261" r:id="rId27"/>
    <p:sldId id="340" r:id="rId28"/>
    <p:sldId id="290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318" r:id="rId37"/>
    <p:sldId id="319" r:id="rId38"/>
    <p:sldId id="332" r:id="rId39"/>
    <p:sldId id="333" r:id="rId40"/>
    <p:sldId id="334" r:id="rId41"/>
    <p:sldId id="335" r:id="rId42"/>
    <p:sldId id="336" r:id="rId43"/>
    <p:sldId id="337" r:id="rId44"/>
    <p:sldId id="322" r:id="rId45"/>
    <p:sldId id="320" r:id="rId46"/>
    <p:sldId id="323" r:id="rId47"/>
    <p:sldId id="324" r:id="rId48"/>
    <p:sldId id="325" r:id="rId49"/>
    <p:sldId id="327" r:id="rId50"/>
    <p:sldId id="328" r:id="rId51"/>
    <p:sldId id="32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09-14T10:01:1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9430 8623 0,'40'0'47,"0"0"-31,0 0-1,0 0 1,0 0 0,41 0-1,39 0-15,-40 0 16,41 0 0,-41 0-1,-40 0 1,0 0-16,0 0 15,40 0 1,-39 0 0,-1 0-1,40 0 1,-40 0-16,40 0 16,-40 0-1,1 0 1,79 0-1,-80 0-15,0 0 16,0 0 0</inkml:trace>
  <inkml:trace contextRef="#ctx0" brushRef="#br0" timeOffset="2796.77">19221 18849 0,'40'0'110,"40"0"-79,0 40-31,0-40 15,41 41 1,-81-41 0,40 0-1,0 0 1,41 0-16,-41 0 16,-40 40-1,40-40 1,1 0-1,-41 0-15,0 0 16,0 0 0,40 0-1,1 0 1,-41 0 0,0 0-16,40 0 15,-40 0 1,0 0-1,41 0 1,-41 0 0,0 0-16,0 0 15,40 0 1,-40 0 0,41 0-1,-41 0-15,40 0 16,-40 0-1,0 0 17,0 0-17,-40-40 95,0-1-95</inkml:trace>
  <inkml:trace contextRef="#ctx0" brushRef="#br0" timeOffset="10093.74">6059 7620 0,'0'40'63,"40"-40"-16,0 0-16,0 0-16,41 0 1,-1 0 15,-40 0-31,40 0 16,-40 0 0,1 0-1,39 0 1,0 0-1,40 0-15,1 0 16,-81 0 0,0 0-1,0 0 1,40 0-16,-39 0 16,-1 0-1,40 0 1,0 0-1,-40 0-15,1 0 16,39 0 0,0 0-1,-40 0 1,0 0 0,41 0-16,-41 0 15,0 0 1,0 0-1,0 0 1,40 0 15,-40 0 1,1 0-17,39 0 16,-40 0 1,40 0-17,-40 0 17,0 0-17,1 0 1,-1 0-1,0 0 17,40 0-17,-40 0 32,0 0-16,0 0-15,1 0 0,39 0-1,0 0 1,-40 0-16,40 0 16,-39 0-1,39 0 1,0 0-1,0 0-15,-40 0 16,41 0 0,-1 0-1,-40 0 1,0-40 0,0 40-16,0 0 31,-40-40 94</inkml:trace>
  <inkml:trace contextRef="#ctx0" brushRef="#br0" timeOffset="12703.02">19501 18007 0,'41'0'141,"-1"0"-125,40 0-1,-40 40 1,0-40 0,0 0-16,41 0 15,-1 0 1,0 0-1,40 0 1,-39 0-16,-1 0 16,0 0-1,41 0 1,-81 0 0,0 0-1,0 0-15,80 0 16,-80 0 15,41 0-15,-41 0-16,0 0 15,0 0 1,0 0 15,0 0-15,0 0-1,1 0 17,-1 0-17,0 0 17,0 0-17,0 0 1,0 0-16,40 0 15,-39 0 1,39 0 0,0 0-1,-40 0 1,0 0-16,0 0 16,1 0-1,-1 0 1,0 0 15,0 0-15,0 0 15,0 0-15,0 0 15,1 0-16,-1 0 1,0 0 0,0 0 15,0 0-15,0 0-1,0 0 1,0 0-1,1 0 17</inkml:trace>
  <inkml:trace contextRef="#ctx0" brushRef="#br0" timeOffset="34813.17">10754 7660 0,'40'0'329,"40"0"-283,-80 40-30,40-40 0,41 0-16,-41 0 15,0 0 1,40 0 0,-40 0-1,0 0-15,1 0 16,-1 0-1,0 0 1,0 0 0,80 0-16,-80 0 15,41 0 1,-1 0 0,-40 0-1,80 0 1,-79 0-1,39 0 1,-40 0 0,40 0-1,-40 0 1,0 0 0,1 0-1,-1 0 16,0 0-31,0 0 16,0 0 0,40 0 15,-40 0-15,1 0 15,-1 0-16,0 0 1,0 0 0,0 0 15,0 0-15,0 0-1,0 0 16,1 0 1,-1 0-17,0 0 17,0 0-17,0 0 32,0-40-31,0 40 31</inkml:trace>
  <inkml:trace contextRef="#ctx0" brushRef="#br0" timeOffset="39313.36">23755 17927 0,'0'40'218,"0"0"-155,40-40-47,0 0-1,0 0 16,0 0-15,41 0 0,-1 0-1,0 0 1,-40 0 0,0 0-16,41 0 15,-41 0 16,0 0-15,0 0 0,0 0-1,0 0 17,40 0-17,-39 0 1,-1 0-1,0 0 1,0 0 15,0 0-15,0 0 0,-40-40 15,40 40-31,0 0 47,1 0-16,-1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7.34628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3-09-12T13:30:22.1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4756 13782 0,'39'-39'16,"1"-1"-1,-1 40 1,1-79 0,39 79-16,1-79 15,-1 79 1,0 0-1,-39-40-15,39 40 16,-39 0 0,-1 0-1,1 0-15,39 0 16,0 0 0,-39 0-1,0 0 1,78 0-16,-38 0 15,-1 0 1,-39 0 0,-1 0-1,40 0-15,-39 40 16,39-1 0,-39-39-1,0 80-15,39-80 16,-40 79-1,41-40 1,-41 1-16,1 0 16,39 39-1,-39-79 1,-1 79 0,1-39-1,0-1 1,-40 1-1,39-40-15,-39 79 16,40-79 0,-40 79-1,0-39 1,40-1 15,-40 1-15,0 0-16,0-1 15,0 1 1,0 0 0,0-1-1,0 1-15,0-1 16,0 1 0,0 0-1,0-1-15,0 1 16,-80 39-1,41 0 1,-41-39 0,41 39-16,-40-39 15,39-1 1,0 40 0,1-39-16,-1-40 15,0 40 1,1-40-1,-40 79 1,-1 0 0,1-79-1,39 40 1,-39 39-16,0-79 16,0 39-1,-1 1 1,1-40-16,-40 0 15,40 40 1,-79-1 0,39 1-16,0-40 31,40 0-31,-1 0 16,-39 0-1,40 0 1,-40 0-16,-39 0 15,39 0 1,0 0 0,0 0-16,40-40 15,-40 1 1,0 39 0,40-80-16,0 41 15,-1-1 1,41-39-1,-1 39 1,40 1-16,0-1 16,-79-79-1,79 40 1,-40 0-16,1 0 16,-1 0-1,40-1 1,0 1-16,0 40 31,0-41-31,0 1 16,0-40-1,0 40 1,0 0-16,40 0 16,-1-1-1,40-38 1,1 38-1,-1 41-15,79-80 16,-39 79 0,0-39-1,79 40-15,-118-1 16,39 40 0,-40 0-1,-40 0 1,1 0 15,0 0-15,-1 0-1,1 40 1</inkml:trace>
  <inkml:trace contextRef="#ctx0" brushRef="#br0" timeOffset="2272.52">16405 3881 0,'0'-39'62,"0"-41"-31,80 80-15,-1-79 0,40 40-1,-40-1-15,40 40 16,-79 0-1,-1 0 1,-39 40 31,0-1-47,0 1 16,0-1-1,0 80 1,0-79-1,0-1-15,0 1 16,0 79 0,0-40-16,0-39 15,-39-1-15,39 40 16,0-39 0,0 0-1,0-1 1,0 1 15,0-1-15,0 1-1,0-80 95,0-39-95,0 0 1,0 0 0,0 39-16,0 1 15,39 39 126,1 0-126,39 0 17,-39 0-1,-1 0-15,1 0-1,0 0 1,-1 39 31,1-39-16</inkml:trace>
  <inkml:trace contextRef="#ctx0" brushRef="#br0" timeOffset="2889.42">17872 4040 0,'39'0'79,"1"0"-64,-1 0 1,-39 39-16,40 1 15,-40-1 17,-119 1 15</inkml:trace>
  <inkml:trace contextRef="#ctx0" brushRef="#br0" timeOffset="4156.21">18189 3089 0,'0'40'141,"0"39"-125,39-40-1,1 1-15,-1 39 32,1-39-32,0 0 15,-1-1 1,1-39-1,0 0 17,-1-39 15,-39-41-47,40-39 15,-40 40 1,0-40-1,0 80 1,0-1-16,0 1 16,0 78 109,0 40-94,39-39-31,41 39 16,-41 0-1,41 40 1,-1-39-1,-40-1-15,41 0 16,-41-79 0,-39 40-1,40-40-15,-80 0 32</inkml:trace>
  <inkml:trace contextRef="#ctx0" brushRef="#br0" timeOffset="4737.18">19655 3287 0,'39'40'16,"1"39"-16,0-79 16,-40 40-1,0-1 1,0 40 15,-40 1-15,-158 118-1,-159 39-15</inkml:trace>
  <inkml:trace contextRef="#ctx0" brushRef="#br0" timeOffset="6071.55">19853 2178 0,'0'40'62,"0"-1"-15,0 1-16,0 0-15,0 39 0,0-40-1,0 1 1,0 0 15,0-1-31,0 1 47,39-40-31,1 0-1,-40 39 16,40-39-31,-1 40 16,1-40 0,0 0-1,39 0 1,-40 0-16,41 0 16,-1 0-1,0 0 1,-39 0-16,-40-40 47,0 1-16,0-80-15,-40 40-1,1 39-15,-41-39 16,41 79 15,-1 0-15,0 0-1,1 0 17</inkml:trace>
  <inkml:trace contextRef="#ctx0" brushRef="#br0" timeOffset="6708.69">20804 2416 0,'79'0'47,"-39"0"-31,-1 0-16,1 0 15,-40 39 17,0 41-17,0-1 1,-119 40-1,-39 79-15,-1 0 16</inkml:trace>
  <inkml:trace contextRef="#ctx0" brushRef="#br0" timeOffset="8113.4">21042 1861 0,'0'-79'0,"0"0"16,0 0 0,0 39 15,0 0-31,79 1 16,40-40-1,0 39 1,0 40-16,-80 0 15,1 0 1,-1 40 0,-39-1-1,0 1-15,0 39 16,0 0 0,0 0-1,-39-39-15,-1 39 16,1-39-1,-1 0 1,0-1 0,40 1 46,0-1-46,0 1-1,80 0 1,-41-40 15,40 0-15,1 0-16,-1-119 16,40 79-1,-80 1 1,1-1-1,-40 0 32,-40 1-15,1-1-17,-1 0-15,1 40 31,39-39 32</inkml:trace>
  <inkml:trace contextRef="#ctx0" brushRef="#br0" timeOffset="8785.23">22429 1663 0,'39'0'47,"40"0"-32,-39 0 1,0 0-16,-1 0 15,1 40 1,-40-1 0,0 41-1,0-1 1,-119 0 0,-119 80-1,-39 78-15</inkml:trace>
  <inkml:trace contextRef="#ctx0" brushRef="#br0" timeOffset="9537.7">23023 1069 0,'40'0'93,"-40"40"-77,39-1 0,40 1-16,1 79 15,39-40 1,-40 40 0,0-40-16,0 0 15,-79 0 1</inkml:trace>
  <inkml:trace contextRef="#ctx0" brushRef="#br0" timeOffset="10529.32">23776 1030 0,'0'39'16,"0"1"15,0 39-31,0-39 16,0-1-1,0 40 1,0-39 0,0 0-16,0-1 15,39-39 17,1 0-17,0 0 1,-1 0 15,1 0-31,-40-39 47,0-1 0,0 0 15,0-39 16,-40 79-62,40-39 0,-39-1-1</inkml:trace>
  <inkml:trace contextRef="#ctx0" brushRef="#br0" timeOffset="24199.71">20130 8079 0,'0'-39'0,"40"78"219,-40 1-203,79 39-1,-39-39 1,39-1-16,0 80 16,0-79-1,1 79 1,-1-80-1,-39 40-15,78 1 16,-78 38 0,39-38-1,-79-1-15,40 0 16,0 0 0,-1 0-1,40-39 1,-79 39-1,40-39-15,0 39 16,-40 0 0,79 0-1,-39-39-15,-1 79 16,1-79 0,0-1-1,39 40 1,-79-39-16,79 0 31,-79-1-31,79 40 16,-39-39-1,0 0 1,-1-1-16,1-39 16</inkml:trace>
  <inkml:trace contextRef="#ctx0" brushRef="#br0" timeOffset="26011.91">21042 10931 0,'0'-40'62,"39"1"1,1-1-63,-1 0 15,1 1 1,79-40 0,-40 39-1,-39-39-15,79 79 16,-40-79 0,-39 39-1,39 0 1,-39 1-16,-1-1 15,40 1 1,-39 39 0,0-40-16,39 0 31,-79 1-15,40 39-16,39-79 15,-40 39 1,41 0-1,-80 1 1,39-1-16,1 40 16,0-79-1,39 79 1,-79-79 0,79 79-16,-39-80 15,-1 41 1,41-1-1,-80 1-15,79 39 16,-79-40 0,79 40-1,-39 0-15,-40-40 16,79 1 0,-39-1 15,39 40-16,-40-39 1,41-41 0,-41 80-16,1-79 15,0 79 17,-40-39-17,39-1-15,1 0 31,-1 1 79,41-80-95,-1 40-15,0 39 16,-39 1 0,-1-1-1,1 0 48,0 1-48,79-40 1,-40-1 0,79-38-16,40-41 15,-79 120 1,-119-1 0,40 40-1,-80 0 48</inkml:trace>
  <inkml:trace contextRef="#ctx0" brushRef="#br0" timeOffset="29994.44">21913 10218 0,'0'-40'78,"0"1"-31,-39-40-32,39-1 17,0 41-17,-40-1-15,40 1 16,0-1 15,0 0-31,0 1 47,0-1 234,0-79-265,0 0 0,0-39-1,0-80 1,0 40-16,0 40 15,0 79 1,0-40 0,0 79-16,0 1 15,40-40-15,-1 39 16,1 40 31,-40-40 0,79 1-32,-39-80 1,39 79 0,-79 1-16,40-1 15,39 0 1,-79 1-1,40 39 1,-1 0-16,1-40 47,0 1-31,39-1-1,-79 0 1,39 1-1,41-1-15,-41-79 16,80 80 0,-79-40-1,39-40-15,0 79 16,1-39 0,-41 79-1,40-79 1,-39 39-16,79-39 15,-79 39 1,-1 1 0,40-40-16,-39 39 15,0 40 1,-1-40 15,1 40-31,-40-79 16,79 79-1,-39-79 1,-1 0-16,1-1 16,0 1-1,-1 0 1,-39 0 0,0 0-16,0-1 15,0 1 1,0 40-1,0-1 298,0-39-297,0 0-1,0-1 1,0 1-1,0 40 1,0-41 0,0 41-16,-39-1 31,39 1-31,0-1 16,0 0-1,0 1 1,0-1-1,0 1-15,0-1 32,-40 40-17,40-40-15,0-39 32,0 39-17,0 1 16,0-1-15,-40 1-16,40-1 31,-39 0-15,39 1 0,0-40-1,0 39-15,-40 0 16,1 1-1,39-1 1,0 1-16,0-1 16,0 0-1,-40 1 1,40-1 0,0 1-16,0-1 31,-40 0-16,40 1-15,-39 39 16,39-40 0,0-39-1,0 39-15,-40 1 16,40-40 0,0 39-1</inkml:trace>
  <inkml:trace contextRef="#ctx0" brushRef="#br1" timeOffset="53662.18">21874 10218 0,'0'-40'125,"0"1"-47,0-40-31,0 39-32,0-79-15,0 0 16,0 40-1,0-40 1,0 40-16,0 39 16,0 1-1,0-40 1,0 39 0,0 0 327,-40-78-327,-39-1 0,0 0-16,79 0 15,-40 40 1,0 79-1,40-40 1,0-39 31,0 40-31,0-1-1,0 0 1,0-39 15,0 40-15,0-1-1,0 0-15,0 1 16,0-1 15,0 1-15,0-1 46,40-39-46,0 39 0,-40 0-1,39 40 1,-39-39 46,40-40-62,0 39 32,-1-39-32,1 79 15,-40-40 1,39 1 31,1-1-32,39 0 1,-79 1-16,40 39 16,0-40 109,39 1-125,-40 39 265,1-40-249,-40 0 15,79-39-15,-79-40-1,80 40-15,-1-40 16,40 1 0,0-41-1,-80 80-15,1 0 16,-1 79-1,1 0 1,-40-40 15,79 0-15,-39 1 0,-40-1-16,40 40 15,-1 0 1,-39-39-1,40 39 1,39-80 0,-79 41-1,40-1 1,-1 40-16,-39-39 16,40 39 15,-40-80-16,40 80 1,-40-39 15,39 39 79,1 0 124,-40-40-234,0-39 47,39-119-31,-39 0-1,0 79 1,40 80-1,-40-1-15,0-39 63,40-40-63,-1 0 16,-39 79-1,0-39 1,0 0 78,0-40-79,0 80 1,0-1-16,0 0 15,0-39 1,0 40 47,0-41-48,-39 80 1,39-39-1,-40-1 1,0 40 31,40-39-31,0-1-16,0 0 31,-39 40-16,39-39 1,-40-1 0,40 1-1,-39-1 17,-1 0-17,40 1 48,0-1-48,0 1 1,-40-1-16,40 0 16,0-39-1,-39 79 1,39-39-16,0-1 15,-40 0 1,40 1 15,0-1-31,-40 1 16,40-41 0,0 1 15,-39 39-31,39-78 15,0 78 1</inkml:trace>
  <inkml:trace contextRef="#ctx0" brushRef="#br1" timeOffset="55564.88">24014 3366 0,'-40'80'172,"40"-41"-157,0 1 16,0-1-15,0 1 31,0 0-31,0-1 46,40 1-15,-1-40-31,1 0-1,-1 0 79,1-40-78,0 1-1,-1-1 1,-39 0-1,40 40-15</inkml:trace>
  <inkml:trace contextRef="#ctx0" brushRef="#br1" timeOffset="56560.31">24370 3247 0,'0'40'93,"0"0"-46,0-1 16,0 1-32,0 0 0,40-40-15,-40 39-1,39-39 1,1 0 0,0 0 31,-40-39 62,0-1-62,0 0-32,0 1 1,0-41 0,0 41 15</inkml:trace>
  <inkml:trace contextRef="#ctx0" brushRef="#br1" timeOffset="57440.61">24687 2970 0,'0'40'125,"40"-1"-125,-1 80 16,1-119-1,-40 40 1,0-1-16,40 1 16,-80-80 140,0 1-156,-39-1 15,0 40 1,0 0 0</inkml:trace>
  <inkml:trace contextRef="#ctx0" brushRef="#br1" timeOffset="58823.44">23142 2653 0,'0'-39'15,"-40"39"17,80 79 77,39 0-93,40 0-16,-40 40 15,-39-79 1,-1-1-1,-39-78 110,-39-1-125,-40 1 16,-1-80 0,1 40-1,0-1-15,39-38 16,40-1 0,0 79-1,0 1 1,0-1-16,79 0 47,1 40-47,-1 0 15,0 0 1,-39 0 0,-1 0-1,1 0-15,0 0 16,-1 40 15,-39 39-15,0 0-1,-79-39 17,0 39-32,0-39 15,-40-40 1,79 0-1,40 158 1</inkml:trace>
  <inkml:trace contextRef="#ctx0" brushRef="#br1" timeOffset="59635.15">23578 2535 0,'0'39'62,"0"40"-46,39 40-16,41-40 16,-80-39-1,79 39 1,-40-79 15,-118-79 32,-40 39-63,0-39 15,1 40 1,78-1-1,0 0 1</inkml:trace>
  <inkml:trace contextRef="#ctx0" brushRef="#br1" timeOffset="74024.84">6539 15961 0,'0'-40'31,"0"80"313,0-1-329,0 1 32,0 0-47,0-1 31,39 1 32,-39-1-47,0 1 15,0 0 0,0-1 0,0 1 1,0-1-17,40-39 1,-40 40-1,0 0 17,0-1-1,0 1-15,0-1-1,0 1 32,0 0-31,0-1-1,0 1 1,0-1 0,0 1-1,40 0 1,-40-1-1,0 1 1,0-1 0,0 1-1,0 0 1,0-1 15,0 1-15,0-1-1,39-39 1,-39 40 0,0 0 46,0-1-15,40-39-31,-40 40-1,0-1 17,0 1-17,0 0 16,0-1 1,0 1-1,0-1-15,0 1 15,0 0-16,0 39 157,0-39-109,0-1-32,0 1 32,0-1 265,0 1-266,0 0-46,39-1-1,-39 1 1,0-1 0,0 1-1,0 0 1,40 39 0,-40-40-1,40-39 1,-40 40-1</inkml:trace>
  <inkml:trace contextRef="#ctx0" brushRef="#br1" timeOffset="74984.62">7014 18099 0,'0'40'187,"-39"39"-171,-1-39 0,40 79-1,0-80 1,-40 1 0,40-1-16</inkml:trace>
  <inkml:trace contextRef="#ctx0" brushRef="#br1" timeOffset="75947.77">6499 18258 0,'40'0'172,"-1"39"-156,1-39-1,0 0 1,-1 40 0,40 0-1,-39-1 1,0-39 15,-1 40-31,-39-1 16,40-39-1,0 40 17</inkml:trace>
  <inkml:trace contextRef="#ctx0" brushRef="#br1" timeOffset="96363.13">6420 16040 0,'39'0'94,"1"-40"-63,39 1-15,1-41 15,-41 80-31,1-39 15,-1 39 1,41-40 0,-41 1-1,1 39-15,39 0 16,-79-40 0,79 40-1,-39-40 1,0 40-16,39 0 15,-39 0 1,-1-39 0,1 39-16,39-40 15,-39 40 1,-1 0 0,1 0-1,0 0 1,-1 0-1,1 0 1,-1 0 343,1 0-343,39 0 0,1 0-1,-41 0 1,40 0-16,1-39 16,-1-1-1,-39 40 1,39-40-16,0 40 15,-39 0 1,-1 0 0,41 0-16,-41 0 15,1 0 1,-1 0 0,1 0-1,0 0 1,-1 0-16,-39-39 15,40 39 1,0 0 0,-1 0-1,1 0 1,-1 0 15,1-40-15,0 40-1,-1 0 32,-39-39 63,80 39 265,-1 0-360,-40 0 1,1 0-16,39-40 16,1 40-1,-1 0 1,-40-40-16,1 40 15,39 0 1,-39 0 0,0 0-16,39 0 15,-40-39 1,1-1 0,0 40-1,-1-39 1,41 39-1,-41-40 1,40 0-16,1 40 16,-80-39-1,79 39 1,-79-40 0,40 40-16,39 0 15,-40 0 1,1 0-1,0 0 1,39 0 0,-39 0-1,-1 0-15,1 0 16,-1 0 0,1 0-1,0 0 1,-1 0-1,1 0 1,0-39 390,78 39-390,1 0-16,0-40 16,40 40-1,-40 0 1,-1 0-16,1 0 15,-39 0 1,-1 0 0,0 0-1,0-40-15,1 1 16,-41 39 0,40-40-1,1 40 1,39 0-16,-40 0 15,40 0 1,-40 0 0,-39 0-16,-1 0 15,41 0 1,-80-39 0,39 39-1,40 0-15,-39 0 16,0 0-1,39 0 1,-79-40 0,40 40-16,-1 0 15,1 0 1,-1-40 359,41 40-359,39 0-16,-1 0 15,-38-39 1,39-1-1,-40 40-15,40 0 16,-40-39 0,-39 39-1,39 0-15,-40 0 16,41 0 0,-1 0-1,-39 0-15,-1 0 16,40 0-1,-39 0 1,39-40 15,-39 40 1,0 0-32,-1 0 15,1 0 1,-1 0-1,1 0 1,0 0 0,39 0-1,-39 0 1,39 0 0,-40 0 296,80 0-312,-39 0 16,38 0-1,1-40 1,0 40-16,-40 0 16,40 0-1,-39 0 1,-1 0-1,0 0-15,0 0 16,40 0 0,-40 0-1,1-39-15,-1 39 16,-39-40 0,39 40-1,-40 0 1,1-40-16,79 40 15,-79 0 1,-1 0 0,1 0-16,39-39 15,-39 39 1,-1-40 0,80 40-1,-79 0-15,-1-39 16,41-1-1,-1 40 1,-39 0-16,-1 0 16,40 0-1,-39 0 1,0 0 0,-1 0-16,41 0 15,-41 0 1,1 0-1,-1 0-15,1 0 32,-40 40 124,-40-40-140,1 39-1,39 1 16,-40-40-31,1 39 16,-1 1 0,-39 79-1,39-119 1,0 40-16,40-1 16,-39 1-1,-1 39 1,40-39-1,0-80 64,0 0-64</inkml:trace>
  <inkml:trace contextRef="#ctx0" brushRef="#br1" timeOffset="96925.57">17753 13782 0,'39'0'63,"80"0"-48,0 0 1,-40 0 0,1 40-16,-41-40 15,40 0 1,-39 0 0</inkml:trace>
  <inkml:trace contextRef="#ctx0" brushRef="#br1" timeOffset="111516.67">4320 8396 0,'0'-39'15,"-40"39"16,80 39 63,39 40-78,79 80-16,-39-1 15,40 40 1,39 40 0,-40-1-1,-78 1-15,39 0 16,-1-40 0,1-79-1,-79-1-15,0-38 16,39 38-1,-79-38 1,39-80 0,-39 39-16,0 1 15,40-40 1,0 39 0,-40 41-1,0-41-15,39 1 16,-39-1-1,40 1 1,-40 0-16</inkml:trace>
  <inkml:trace contextRef="#ctx0" brushRef="#br1" timeOffset="112861.98">4399 12198 0,'40'0'63,"-1"-39"-47,1-1 15,39 0-31,-39-39 15,79 0 1,39-40 0,-39 40-16,39-79 15,41-1 1,-81 80 0,81-80-1,-41 41 1,-39 38-16,-40-38 15,80 78 1,-40-39 0,-1 0-16,1-1 15,-39 41 1,-41-1 0,40 1-1,-39-1-15,39 0 16,1 1-1,-41-1 1,1 1-16,39-41 16,0 41-1,1-80 1,38 79-16,1-78 16,-39 78-1,-1-39 1,40-1-16,-119 41 15,79-1 17,-39 1-32,-1 39 15,40-40-15,-39 0 16,0 40 0,-1 0-1,-39-39 16,40 39-15,0 0 0,-40-40-1,0 1 110</inkml:trace>
  <inkml:trace contextRef="#ctx0" brushRef="#br1" timeOffset="117536.02">6024 10891 0,'0'-39'93,"0"-1"-77,0 0 0,0 1-1,0-1 1,0 1-16,0-1 31,0 0-15,0 1 31,39-40-32,-39 39 1,40 0-16,-1-78 15,1 78 1,0 0 0,-1-39-16,-39 40 109,0-1-109,0 0 16,0 1 15,40 39 391,-40-40-344,0 1-62,0-41-1,0 1-15,0-40 16,0 80-1,0-1 1,-40 40-16,40-40 16,0-39 31,0-40-32,0 80 1,0-1-1,0 1-15,-39-1 16,39 0 0,0 1-1,0-1 1,0 1-16,-40-41 16,40 1-1,0 40 1,0-1-16,0 0 15,0 1 1,0-1 0,0-39-1,0 39 1,40 40 0,-1-79-1,-39 40 1,40-1-1,-40 0 1,40-39-16,-40 40 31,39 39 1,-39-40 30,79 0-62,-39-39 16,0 79-1,-40-40 1,0 1-16,39 39 31,-39-40-15,80 1-1,-41-41 1,40-78-16,-39 79 16,0 39-1,-1 1 1,-39-1 281,80-158-282,38-79-15,1-80 16,0 40 0,0 40-1,-40 0 1,40 0-16,0 39 16,-40 40-1,1 79 1,-1 0-16,-40 1 15,41 38 1,-80-38 0,39-1-1,41 0-15,-41 0 16,-39 40 0,0 39-1,0 1-15,0-40 16,0-1-1,0 1 17,0 0-32,0 0 15,0 39 1,0 1 0,0-1-16,0 0 46,0 1-30,0-41 0,-39 1-1,39 0 1,0 39 0,0 1-1,0 78 157,0 1-156,39 0-1,1-1 1,39 1 0,-39 39-1,-1-39-15,1 39 16,0-79-1,-40 40 1</inkml:trace>
  <inkml:trace contextRef="#ctx0" brushRef="#br1" timeOffset="118273.14">7886 3247 0,'40'0'110,"-40"-39"-95,79-1-15,-40 1 16,41-1-1</inkml:trace>
  <inkml:trace contextRef="#ctx0" brushRef="#br1" timeOffset="119234.06">8520 2614 0,'40'39'140,"-1"41"-109,40-41-15,1 1-16,-41-40 0,1 39 16,39-39-1,-39 0 1,-80-79 46,40-40-46,-39 40-16,-41 40 31,80-41-31,0 120 110,0 0-79,40-1-15,79 80-16,0-79 15,-40 78 1,40-118-1,-80 40-15</inkml:trace>
  <inkml:trace contextRef="#ctx0" brushRef="#br1" timeOffset="120469.95">9986 1505 0,'0'39'125,"40"-39"-110,-1 40 1,1-40 15,0 0-31,-1 0 16,1 0-1,39 0 1,-39-40 15,-40 1 0,0-1 1,39 80 140,1 39-157,39-39 1,80 78-16,-40-78 15,-1 39 1,1 1 0,0-1-16,-79-40 15,39 41 1,-79-41 0,0 1-1,0 39-15,0 0 31,-40-79-15,-39 0 0,-79-39-1,-1-1 1,40-118-16,40 39 16,39 40-1,40-1 1,40 41-1</inkml:trace>
  <inkml:trace contextRef="#ctx0" brushRef="#br0" timeOffset="133097.57">6182 10733 0,'0'-40'78,"-79"-118"-62,-40-40 0,0-119-1,-39-79-15,-41 39 16,41 41-1,39-41 1,0 120 0,40 39-1,39 79 1,40 39-16,0 120 62,0 0-46,119 79 0,40-1-1,39-78-15,119 158 16,0-40 0,39 1-1,-78-1-15,-40 1 16,-1-41-1,-197-38 1,39-41 0,-118-78 46,-1-1-62,0-39 16,-79 0-1,40-80 1,-40-78-16,-79-120 16,-40 1-1,40-40 1,-39 0 0,38 118-16,81 80 15,38 80 1,80 38-1,-39 80-15,78 80 63,1-41-63,0 40 16,78 40-1,160 40 1,39 197-1,158 80-15,1-1 16,-40 41 0,-40-120-1,0-39-15,-158-119 16,-119-79 0,-80-40-1,-39-119 48,-79-39-63,-40-40 15,-118-198 1,-80-118 0,-159-238-1,-158-278-15,79 80 16,1-1-1,-1 41 1,159 276-16,79 80 16,39 158-1,40 0 1,1 0 0,78 1-16,1 38 15,78 120 1,1-40-1,39 119 1,-39-1-16,40 80 16,39-39-1,-80-1 1,41-39 0,-41-40-16,80 80 15,-39-1 1,-1 0-1,40 1-15,40 78 110,118 120-95,40 78 1,119 160 0,199 236-16,118 239 15,-40-1 1,0-79 0,40-40-1,-158-78 1,118 39-1,-79-119-15,-158-198 16,0-79 0,-159-119-1,-40-40-15,-39 0 16,-40-118 0,1 0-1,-41-1-15,-118-118 110,-119-119-95,-159-277 1,-316-238-1,158-40-15,118 199 16,41 79 0,158 158-1,118 158 1,41 120-16,78 158 62,1-40-62,39 119 16,40 79 0,-40 79-1,40-78 1,-79-80-16,-1 0 16,-39-159-1,0-157 48,0-1-48,0 0-15,40 79 16,79-78 0,119-1-1,39 39 1,-39 41-16,-80 39 15,-39 0 1,-79 0 0,-1 0-16,-39-40 47,0 1-32,-39-80-15,-80-119 16,0 1-1,40 78 1,0-39 0,79 159-16,0-1 15,0 80 32,0 39-31,0 0-1,79 40 1,119 79-16,-40 39 16,80 1-1,-79-80 1,-40-39-16,-40-79 16,-79-159 46,-159-119-46,-78-78-1,-1-80-15,0-40 16,40 119 0,79 119-1,40 79 1,79 80-16,0 78 47,0 1-32,39 39-15,120 40 16,118 39 0,80 40-1,0-79-15,-80-40 16,-39 1-1,-119-41 1,-80-39 0,-39-39-1,-39-120 1,-41-79-16,-157-78 16,78-41-1,1 80 1,-1 39-1,40 40-15,80 159 16,39-1 0,0 119 46,158 119-46,1 40-16,118 39 15,40 80 1,-79-1 0,79-118-16,-159-80 15,-39-79 1,-79-39 0,-1-40-1,-78-79 16,-80-119-15,-79-119 0,-40-158-16,-39-1 15,78 41 1,1 78 0,119 199-16,39 39 15,80 159 48,0 39-32,79 0-15,118 79-16,41 41 15,-1-41 1,-158-39-1,0-80 1,-40 41-16,-79-120 63,-119-79-48,0-79 1,-79-79-1,0-40-15,40 40 16,-1 39 0,80 80-1,39 118-15,40 1 16,0 118 31,-79-40 140,0-39-171,-40 80 0,0-1-16,0-79 15,-39 39 1,78 1-1,1-40 1,0 0-16,39 0 16,40-40 15,40 40 0,-40-39-15,39-1-16,1 40 15,0 0 1,-1-39 0,41-1-1,78-39 1,1 0-16,118-159 16,-79 79-1,40-78 1,-80 39-1,-118 119-15,39 39 16,-79 0 0,0 80 156,0 0-172,0-1 46,0 1-14,0 39-17,0 0 1,0 40 0,0-79-16,0-1 15,0 1 1,0-1-1,40-39 64,-40-39 46,0-1-110</inkml:trace>
  <inkml:trace contextRef="#ctx0" brushRef="#br0" timeOffset="-190451.8">10897 9624 0,'40'0'297,"-40"39"-250,0 1-16,40 0-16,-40-1-15,0 41 32,39-80-17,-39 79-15,40-40 16,0-39 0,-40 80-1,39-41-15,1 40 16,-40 1-1,0 38 1,39 1-16,1-40 16,0 1-1,-40-1 1,0 0-16,39-79 31,-39 40 266,0 39-281,40 0-1,-40-39 1,0 39-16,0 0 16,40 40-1,-1 39 1,1-78-1,-40 38-15,39 1 16,1-40 0,-40 1-1,40 38-15,-40-38 16,39-1 0,1 40-1,0-40 1,-40 0-16,39 0 15,1-39 1,-40 39 0,39 0-1,-39 0-15,40-39 16,-40 0 0,40 39-1,-1 0 1,1-39-16,-40 79 15,40-80 1,-1 40 0,-39 1-16,40-41 15,-1 40 1,1 1 0,-40-1-1,0 0-15,40 0 16,-1 0-1,-39 1 1,40 38-16,0-38 16,-1 38-1,-39-38 1,0-41 0,40 80-16,-1-79 15,-39 39 1,0-39-1,0-1 1,40-39-16,-40 40 16,0-1-1,0 1 1,40-40 15,-40 40 0,0-1 16,39-39-47,-39 40 32,0-1 93,40-39-63,-40 40-31</inkml:trace>
  <inkml:trace contextRef="#ctx0" brushRef="#br0" timeOffset="-189208.81">11928 13188 0,'0'-39'31,"0"-1"-15,0 1 31,119-41 0,39 1-47,1-40 15,78 0 1,1-39 0,40 39-1,-1 0 1,-39 1-16,-1 78 15,41-39 1,-1 79 0,40 0-16,-119 0 15,80 0 1,-120-40 0,1 40-16,39-39 15,0-1 1,0 0-1,0-39-15,40 40 16,-119 39 0,79-80-1,40-38 1,-80 38-16,1-38 16,-120 78-1,1 0 1,-80 40 109,1 40-110,39 0 1,0 78 0,0-38-16,-40-1 15,40 0 1,0-39 0,-40-1-1</inkml:trace>
  <inkml:trace contextRef="#ctx0" brushRef="#br0" timeOffset="-188558.55">17039 11287 0,'-39'-39'0,"39"-1"16,39 40 140,41 0-140,-1 0-1,-39 0 1,39 0-16,0 0 15,-39 0 1</inkml:trace>
  <inkml:trace contextRef="#ctx0" brushRef="#br0" timeOffset="-187488.26">17356 10812 0,'-79'-79'16,"79"0"-16,-39 79 15,78 39 95,40 40-95,1-39-15,-1 39 16,0 40 0,0-40-1,-39-39 1,0-40-16,-40 39 15,0 1 1,-80-80 62,1-118-78,-40 79 16,80-119-1,-41 39 1,1-39 0,79 40-16,-39 39 15,39 80 1,0-1 0,39 40 30,1 0-30,39 40-16,-39-1 16,-1 1-1,1 79 1,0-40 0,-40 40-16,39-1 15,-39-38 1,0-41-1,0 40-15,0-39 32</inkml:trace>
  <inkml:trace contextRef="#ctx0" brushRef="#br0" timeOffset="-186504.64">17990 10574 0,'-39'0'47,"39"40"63,79 39-95,0 0 1,-79-39 0,80 0-1,-80-1 16,39-39-31,-118-39 94,0-1-78,-1-79-1,41 80-15,-40-1 16,39 40 15</inkml:trace>
  <inkml:trace contextRef="#ctx0" brushRef="#br0" timeOffset="-185720.81">18347 10574 0,'0'-79'15,"-40"40"17,1 39-1,39 39 16,0 1-32,0-1 32,0 1-31,0 0-1,39-1 1,-39 1-16,40-40 16,0 0-1,-1 0 1,1 0 0,39 0 15,-79-79-16,40 79-15,-40-40 16,0 0 15,0-39-15,-40 40 0,1-1 15,-1 80 0</inkml:trace>
  <inkml:trace contextRef="#ctx0" brushRef="#br0" timeOffset="-184729.1">18823 10297 0,'-40'0'31,"0"0"0,1 0-15,-1 0 15,40 40-15,0-1 0,0 1 30,40-40-14,39 40-17,40-40 1,0 0-16,0 0 16,-80 0-1,-39-40 16,0-39-31,0-40 16,-39-39 0,-80-40-1,-40 79-15,80 39 16,39 41 0,-39 39-1,79 39 48,0 1-16,40 0-16,-1-1-16,41 80 1,38-40-16,1 1 16,0-41-1,0-39 1,-40 0-16,-79 40 16</inkml:trace>
  <inkml:trace contextRef="#ctx0" brushRef="#br0" timeOffset="-184142.76">19496 10060 0,'-39'0'63,"-1"0"-63,40 39 62,40-39-15,39 0-31,0 0-1,-39 0 1,-1 0-1,1 0 1</inkml:trace>
  <inkml:trace contextRef="#ctx0" brushRef="#br0" timeOffset="-183601.34">19219 9069 0,'0'80'94,"119"38"-79,39 41 1,40-1 0,0 1-16,1-1 15,-120-79 1,0-39 0,-79 0-1</inkml:trace>
  <inkml:trace contextRef="#ctx0" brushRef="#br0" timeOffset="-182672.73">21002 9228 0,'0'39'0,"-40"-39"15,1 0 1,39 40-1,-40-40 1,40 40-16,0-1 16,-40-39-1,40 79 1,0-39 0,0 39-1,40-79 16,158-198-15,199-396 0,-160 119-1,-78 158-15,-120 79 16,-39 80 0,0 118-1,-39 80 48,39 0-48,0 78 1,0 1 0,79 0-1,80 79-15,39 40 16,79 79-1,80-1 1,39 120-16,119 79 16,-39 79-1,-41 40-15,-276-199 16,-80-157 0,-79-160-1,0-38 1,-356-1-16,-120-40 15,-118-118 1,-318-277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04T06:44:37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22446 5059 0,'28'0'344,"0"0"-329,1 0 1,27-28 15,1 28-31,-1-28 32,1 28-17,-29-29 1,85 29-1,-85 0 1,29 0 0,-29 0-1,1-56 1,-1 56 15,0 0-15,0 0-1,1 0 1</inkml:trace>
  <inkml:trace contextRef="#ctx0" brushRef="#br0" timeOffset="11588.43">19760 6274 0,'29'0'359,"-1"0"-343,28 0 15,-27 0-31,-1 0 16,0 0-1,0 0 1,1 0 0,-1 0-1,0 0 1,1 0 15,-1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7.34628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3-09-18T06:24:16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13909 14852 0,'40'-40'125,"-1"40"-125,41 0 31,-41 0-15,1 0 0,-1-39-1,1 39 1,0 0 0,-1 0-1,1 0 1,0 0 15,-1 0 0,1 0 16,-1 0-16,1 0 1,-40 39-17,40-39 17,-40 40-32,39-1 31,-39 1-16,0 0 1,40-40 0,-40 39 15,0 1-15,0-1-1,0 1 1,0 0-1,0-1 17,0 1-17,0-1 1,0 1 15,0 0 0,0-1-15,0 1 0,0-1-1,0 1 1,0 0 0,0-1-1,-40 1 16,40-1-31,-39 1 32,-1-40-1,40 40-15,-40-40-1,40 39 1,-79 1-16,40-1 31,-1-39 94,0 0-109,1 0-1,-41 0 1,41 0 0,-1 0-1,1 0 1,-1 0 15,0 0-15,1 0 15,-1 0-15,0 0 30,1 0 17,39-39-32,-40 39-15,1-40-1,39 1 17,0-1-17,0 0 32,0 1-47,0-1 31,0 1-15,0-1 0,-40 0-1,40 1 17,0-1-32,0 1 31,0-1-16,0 0 1,0 1 15,0-1 1,0 1-17,0-1 16,0 0 16,0 1-15,0-1-17,40 40 1,-40-39-1,39 39 1,-39-40 0,0 0 15,40 40-15,-1 0 62,1 0-31,0 0-32</inkml:trace>
  <inkml:trace contextRef="#ctx0" brushRef="#br0" timeOffset="10718.87">13434 2257 0,'39'80'172,"-39"-41"-172,79 1 16,-79 39-1,40-39 1,0-1-1,-40 40-15,39-39 16,41 39 0,-80 0-1,79-39-15,-79 39 16,39-39 0,1 39-1,0 0 1,-1-39-16,1-1 15,-40 41 1,40-80 0,-1 79-16,1-79 15,-40 40 1,39-1 0,1 1-16,-40-1 15,40-39 1,-40 80-1,79-41 1,-79 1-16,40 39 16,-1 0-1,1-39 1,-1 39-16,1-39 16,-40-1-1,40 1 1,-40-1-1,0-78 48</inkml:trace>
  <inkml:trace contextRef="#ctx0" brushRef="#br0" timeOffset="15142.47">13434 2218 0,'39'0'141,"40"-40"-125,-39 1-1,79-1-15,0 0 16,-40 1 0,0-1-1,40-39-15,40 0 16,-80-1-1,40 1 1,-40 0 0,0 79-16,-79-40 15,80 40 1,-80-39 0,39-1-16,40 40 15,-79-39 1,80 39-1,-80-40 1,39 40 375,41-40-376,-41 40-15,40-79 16,1 40 0,-1-1-1,-39 0-15,-1 40 16,1 0 15,-40 80 266,39-1-297,1-40 16,-40 41-1,40-80 1,-1 39-16,1 40 15,0-39 1,-1 39 0,40-39-1,-39-1-15,0 1 16,-1 0 0,1-1-1,0 41 1,-1-41 15,1 1-31,-1-1 31,-39 41 1,40-80-32,0 39 15,-1 1 16,-39-1-31,40 1 16,0 39 15,-1-79-15,-39 40-16,40-40 16,-1 39-1,1 1 1,-40 0-16,40-40 15,-40 79 1,39-79 0,1 39-1,0 41 1,-1-41 15,1 40-15,-1-79-1,-39 40 1,40 0-16,-40-1 16,0 1 15,0-1 94,0 1-94,40 0-15,-40-1-16,39-39 15,-39 40 1,0-1 0,40 1 15,-40 0 235,-79-40-251,39 39-15,0-39 16,-39 40-1,0-40 1,39 40-16,-39-1 16,39 1-1,1-40 1,-40 39 0,39 1-16,0-40 15,1 0 1,-1 40-1,0-40-15,1 0 63,39 39-47,-79 1-1,-40-40 1,119 39-16,-40-39 15,0 40 1,1-40 0,-40 40-16,39-40 31,40 39 0,-79 1-31,39-40 16,0 39-1,-39 1 1,40-40 0,39 40-1,-40-40 1,0 39 0,1-39 30,-1 40-30,-39-1 15,39 1-15,1-40 15,39 40-31,-40-40 110,0 0-110,1 0 62,-41 0 47,41 0-77,-1 0 140,1 0-141</inkml:trace>
  <inkml:trace contextRef="#ctx0" brushRef="#br0" timeOffset="17997.66">13988 2376 0,'40'40'141,"-40"-1"-126,79 1-15,-79 0 16,40-40-1,-40 39 1,0 1 31,0-80 375,0-39-391,-40 79-31,1-79 31,39 39-15,-40 1 0,80-1 234,39 0-235,-40 40 1,1 0-1,39-39-15,-39-1 16,-40 80 281,0-1-297,40 1 31,-1-40-15,-39 40 15,0-1 157,0 1-157,-39-40-16,39 39 1,-40-39 62,0 0 0,-39 0-46,79 40-32,-40-40 31</inkml:trace>
  <inkml:trace contextRef="#ctx0" brushRef="#br0" timeOffset="20146.5">14345 2812 0,'0'39'156,"79"1"-156,-79 0 16,40 39-1,-1-79 1,-39 39-16,0-118 172,-79 40-156,79-1-1,-39 0 1,39 1-1,0-1 1,0 1 31,39 39 109,-39-40-140,40 0 124,-1 40-124,-39-39 0,40 39-1,-40 39 220,40 1-220,-1 0-15,1-1 16,0 40 0,-1-79-1,1 40 1,-40 0-16,0-1 94,-40-39 46,1 0-124,-1 0 31</inkml:trace>
  <inkml:trace contextRef="#ctx0" brushRef="#br0" timeOffset="22642.38">14662 3406 0,'0'40'110,"40"-1"-95,-1 1 1,1-1 0,-1 1-1,1 39-15,-40-39 31,40-40-15,-40-40 125,-40 1-126,0-41 1,40 41-16,-39-40 16,-1-1-1,40 41 16,-39 39-31,78 0 172,1 0-140,-1 0-17,1 0 1,-40-40 249,40 40-124,-40-40-125,0 1-16,79-40 15,-79 39 17,0 80 186,40 39-202,-1-40 0,-39 1-1,0 0 1,40-1-16,-40 1 31,39-40-15,-39 40 15,40-40-15,-40 39-1,0 1 157,-40-1-125,1-39-47,-1 0 16,-39 0-1,39 0 1,1 40-1,78-80 48</inkml:trace>
  <inkml:trace contextRef="#ctx0" brushRef="#br0" timeOffset="50699.82">8322 11802 0,'-40'0'203,"1"0"-187,-1 0 31,-39 0-16,-1-39-15,1 39-16,0 0 15,0 0 1,39 0-1,-39 0-15,-40 0 16,40 0 0,-1 0-1,-38 0 1,38 0-16,1 0 16,0 0-1,0 0 1,-40 0-16,0 0 15,40 0 1,-1 0 0,-39 0-16,40 0 15,-40 0 1,40 0 0,0 0-1,0 0-15,-40 0 16,39 0-1,41 0 1,-1 0-16,-39 0 16,39 0 15,1 0-31,-1 0 31,0 0 0,80 0 188,-40-40-203,0 0-1,0 1 1,0-40 0,0 39 15,40 40-15,-40-40 171,0 80 32,0 0-204,0 39-15,-40 0 16,40 0 0,0-39-1,-40-1 1,80-39 234,39 0-250,-39 0 16,0 0-1,39 0-15,-40 0 16,1 0 15</inkml:trace>
  <inkml:trace contextRef="#ctx0" brushRef="#br0" timeOffset="52229.36">3963 11367 0,'40'0'172,"39"158"-157,-40-79 1,41 0 0,-41 1-1,1-1-15,-40-40 16,40 1-1,-1 39 1,1-39 0,0-40 93,-1 0-93,1 0 15,-1 0-15,1-40-1,-40 1 1,40-1-16,-1 0 15</inkml:trace>
  <inkml:trace contextRef="#ctx0" brushRef="#br0" timeOffset="52948.06">4557 11525 0,'0'40'47,"80"-1"-16,-1 80-15,-39-40-1,39 0-15,-40 1 16,1-41 15,-40 40 0</inkml:trace>
  <inkml:trace contextRef="#ctx0" brushRef="#br0" timeOffset="54819.07">8243 12713 0,'-40'0'31,"0"0"1,1 0-17,-80 0 1,0 0-1,-40 0 1,1 0-16,-1 0 16,41 0-1,-1 0 1,0 0-16,40 0 16,-40 40-1,39-1 1,1 1-16,-40-40 31,0 79-15,40-39-16,0-1 15,0-39 1,-40 40 0,40-40-16,-1 0 15,1 0 1,-40 0-1,80 0-15,-41 40 16,-39-40 0,80 79-1</inkml:trace>
  <inkml:trace contextRef="#ctx0" brushRef="#br0" timeOffset="55935.04">4676 12871 0,'0'-39'16,"0"-1"15,0 80 63,0-1-79,40 41 1,-40-41 0,40 1-1,-40 39-15,39-39 16,-39-1 0,0 41-1,0-41 1,40-39 78,-1 0-79,1 0-15,0 0 16,-1 0-1,1 0 1,39 0 0,-39-79-16,39 0 15,0 39 1,-39-39-16</inkml:trace>
  <inkml:trace contextRef="#ctx0" brushRef="#br0" timeOffset="56481.86">5310 12713 0,'0'40'46,"0"39"-30,0-40 0,40 1-1,0 79 1,-1-79-16,-39-1 16,40-39-1,-40 40 1</inkml:trace>
  <inkml:trace contextRef="#ctx0" brushRef="#br0" timeOffset="57657.36">8322 14614 0,'-40'0'62,"-79"-39"-46,0-1-1,-39-39-15,-1-1 16,1 41 0,-1 39-1,41 0-15,38 0 16,-39 0 0,80 0-1,-40 0 1,39 39-16,0-39 15,1 40 1,-1 0 0,-79 39-1,40-39-15,-40 39 16,40-79 0,-40 39-1,0-39-15,40 0 16,-40 0-1</inkml:trace>
  <inkml:trace contextRef="#ctx0" brushRef="#br0" timeOffset="58616.98">5112 14535 0,'0'-40'16,"0"1"31,0 78 62,40 1-93,-1 0-1,1 39 1,0 40-1,-1-80-15,1 1 16,-40-1 0,0 1 15,40-40 16,-40-40-32,118-39 1,-78 79-16,0-39 16,-1-1-1,-39 0 1</inkml:trace>
  <inkml:trace contextRef="#ctx0" brushRef="#br0" timeOffset="59070.06">5627 14495 0,'0'40'94,"0"0"-79,40-1-15,-40 40 16,40-39 0</inkml:trace>
  <inkml:trace contextRef="#ctx0" brushRef="#br0" timeOffset="60085.2">8282 15525 0,'-39'0'15,"-1"0"1,-39 0 0,-40 0-1,-40 40-15,-78 39 16,78 0 0,-39-39-1,79 78-15,-79-38 16,119-1-1,-80 40 1,120-80-16,-41 41 16,1-41-1,39-39 1,-39 40 0,-40-40-16,0 0 15,-39 0 1,-1 0-1,-78 0-15,118 0 16,0 0 0,79 0-1,40-40-15</inkml:trace>
  <inkml:trace contextRef="#ctx0" brushRef="#br0" timeOffset="60838.3">4676 15961 0,'0'39'78,"40"1"-63,-40 39 1,40-39 0,-1 39-16,1 0 15,-1 0 1,-39 1-1,40-41-15,-40 40 16,0-39 0,40-40 31,-1 0-16,1 0-31,0-40 15,39 1 1,-40-1 15</inkml:trace>
  <inkml:trace contextRef="#ctx0" brushRef="#br0" timeOffset="61314.11">5231 16000 0,'40'40'47,"39"79"-32,-39 0-15,118 79 16,-39-80 0,-40 41-1</inkml:trace>
  <inkml:trace contextRef="#ctx0" brushRef="#br0" timeOffset="63509.17">14820 11168 0,'80'0'78,"39"0"-62,-40 0-16,-40 0 15,1 0 1,0 0-1,-40 40 17,0 39-32,0-39 15,0 79 1,0 0 0,0-40-16,0 0 15,0 0 1,0 0-1,39 40-15,-39 0 16,0-40 0,0 40-1,0-40-15,40 0 16,-40 1 0,0-1-1,40 0 1,-1 40-16,-39-40 15,40 0 1,-40 1 0,0-1-16,39 0 15,-39 0 1,0-39 0,0 39-1,40 0-15,-40 40 16,0-40-1,0 40 1,40-40-16,-40 0 16,39 1-1,-39-1 1,0 0 0,0 40-16,40-40 15,-40 0 1,0 1-1,0-1-15,0 0 16,0 0 0,0 0-1,0 40 1,0-40-16,0 40 16,0 0-1,0-40-15,-40-39 16,1-1-1,-1 1 1,0-40 0,-39 0-16,-40 40 15,-39-40 1,-40 39 0,79-39-16,0 79 15</inkml:trace>
  <inkml:trace contextRef="#ctx0" brushRef="#br0" timeOffset="64401.77">16405 13862 0,'0'-40'16,"0"0"-16,0 1 31,80-40-16,78 39 1,1-39 0,118-40-1,40 0 1,-40 0-16,1 1 16,-120 38-1,-39 41 1,-79-1-16,-80 40 156,40 40-156,0-1 16,-39 41-1,39 38 1,0-38 0,0 38-16,0-38 15,0-1 1,0-40-1</inkml:trace>
  <inkml:trace contextRef="#ctx0" brushRef="#br0" timeOffset="65144.85">17475 12475 0,'0'40'16,"0"0"15,0-1 0,40-39 16,0 0-47,-1 0 16,40 0-1,1 0 1,-41 0-16,1 0 31</inkml:trace>
  <inkml:trace contextRef="#ctx0" brushRef="#br0" timeOffset="66372.41">18268 12594 0,'0'-39'15,"39"78"95,41 40-95,-41-39 1,1 0-16,39 78 16,-39-78 15,-80-80 47,1-39-62,-41 0-1,1 0 1,39 0-16,1 39 15,39 0 1,-40 1 0,40-1-16,40 40 93,39 0-77,-39 0-16,39 0 16,-39 0-1,-1 0 1,40 0-16,-39 40 16,0-1-1,-1 1 1,-39 0-1,0-1 1,0 40 0,0-39-1,0 39 1,0-39 0,0-1-1,0 1 1,-79-40-1,39 0 17,1 0-17</inkml:trace>
  <inkml:trace contextRef="#ctx0" brushRef="#br0" timeOffset="68303.59">18704 12317 0,'39'0'78,"1"79"-63,79-39 1,-80-1-16,1 41 16,0-41-1,-40 1 1,0-1 359,0 1-359,-40-80 171,-39-78-171,39 38-16,-39 41 15,79-40 1,-40 39 0,1 0-1,78 40 63,1 0-15,39 0-48,0 0 1,1 0-16,-1 0 16,0 0-1,-39 0 1,39 0-16,-39 0 31,-40 40 0,0 0 1,0 39 15,-40-40-47,40 41 15,-40-41 1,40 1-1,-39-40-15,-1 0 32,1 0-1</inkml:trace>
  <inkml:trace contextRef="#ctx0" brushRef="#br0" timeOffset="69797.28">19496 11961 0,'0'39'93,"79"40"-77,1 40-16,-1-40 16,0 1-1,-39-1 1,-1-40-16,-39 1 15,-39-80 110,-1 1-109,40-1 0,-79-39-16,39 0 15,1 39 1,-1-39 0,40-40-16,0 80 31,0-1-31,0 0 15,40 1 17,-1-1-32,1 1 15,39 39 1,0 0 0,-39 0-16,0 0 15,39 0 1,-79 39 46,0 1-46,0-1-16,0 41 16,0 38-1,-79-38 1,39-1-16,0-40 15,1-39 1,-1 40 0,40-80 124,40 40-124,-1 0 0,1 0 30,0 0-30,79 0 0,-40 0-1,-40 0 1,1 0-16,39 0 16,1 0-1,-41 0 1,1 0-1,-1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7.34628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3-09-18T06:54:53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 12594 0,'0'40'219,"0"-1"-204,0 1 1,39 39-16,-39 0 16,0 1-1,0 39 1,40-40-16,-40 40 15,40-40 1,-1 40 0,-39-80-16,0 1 31</inkml:trace>
  <inkml:trace contextRef="#ctx0" brushRef="#br0" timeOffset="2194.79">833 12436 0,'39'0'94,"40"39"-78,-39 1-1,39-40-15,-39 40 16,79-40-1,-40 0 1,40 0-16,0 0 16,-40 0-1,40 0 1,-40 0 0,0 0-16,40 0 15,-79 0 1,79 0-1,0-40-15,0 40 16,-1 0 0,-78-40-1,39 40 1,-39 0-16,39 0 16,0 0-1,1 0 1,-1 0-16,0 0 15,0-39 1,40 39 0,-79 0-16,39-40 15,0 40 1,1 0 0,-1 0-1,0 0-15,0-39 31,-39 39-15,39 0 0,-39 0-1,39 0 1,-39 0 0,-1 0 15,-39 39 125,0 40-140,0 1-1,0-41 1,40 40-16,0 1 16,-1-41-1,-39 1 1,0-1-16,40-39 15,-40 40 1,0 0 62,0-1-62,0 1 15,-79 0 0,-1-40-15,1 0 0,0 39-16,-80 1 15,-39-1 1,40-39-1,-1 40-15,-78-40 16,78 79 0,-39-39-1,79-1 1,40-39-16,39 40 16,-39-40-1,0 0 1,-1 0-16,1 40 15,0-1 1,0-39 0,-1 0-1,1 0-15,40 0 16,-41 40 0,1-1-1,-40-39-15,80 40 16,-41-40-1,41 0 1,-41 0 0,41 40-16,-1-40 15,1 0 1,-41 39 0,41-39-1,-41 0-15,41 0 16,-1 0-1,1 0 1</inkml:trace>
  <inkml:trace contextRef="#ctx0" brushRef="#br0" timeOffset="2929.55">1625 13584 0,'0'40'31,"40"39"-15,-40 40 0,79 39-1,-39 1 1,-1-40-1,-39-1-15,40 1 16</inkml:trace>
  <inkml:trace contextRef="#ctx0" brushRef="#br0" timeOffset="4407.06">1348 15089 0,'39'40'62,"1"39"-46,39 40-1,0 79 1,1-79 0,-41 79-16,1-79 15,0-80 1,-40 1-1,39-40-15,-39-119 79,0 0-64,-39-39 1,-1 39-16,40 40 15,0 0 1,0-1 0,0 41 46,40 39-62,39 0 16,79 0-1,-78-40-15,78 1 16,-118-1 0,-1 40-1,1-40-15,-40 80 188,40 39-173,-1-39 1,1 39-16,-40-39 16,39-1-1,1 1 1,-40-1 0,0 1-1,-40-40 1,1 79-16,-80-39 15,40-1 1,-119 41 0,118-41-1,-39 1-15,40-1 16,0-39 0</inkml:trace>
  <inkml:trace contextRef="#ctx0" brushRef="#br0" timeOffset="5569.96">2259 16317 0,'0'79'109,"0"40"-93,79-40-1,-39 40 1,0-40-1,-1-39 1,-39 0 0,0-80 62,-39-79-63,-1 0-15,0-39 16,-39-40 0,39 40-1,1 78-15,39 41 16,0-1 0,0 0-1,39 40 16,41 0-15,-1 0-16,40 40 16,-80 0-1,1-1 1,0 1 0,-40 0-1,0 39 16,0-40-15,-80 1-16,1 39 16,-40-39-1,0-40 1,1 0 0,38 0-16</inkml:trace>
  <inkml:trace contextRef="#ctx0" brushRef="#br0" timeOffset="6319.9">2853 16674 0,'80'79'125,"-41"0"-110,1 0 1,-40-39-16,40 39 16,-1 0-1</inkml:trace>
  <inkml:trace contextRef="#ctx0" brushRef="#br0" timeOffset="7307.44">3408 13347 0,'0'39'47,"0"41"-32,0-1 1,79 0 0,-39 40-1,39 0-15,1 39 16,-80-39 0,39-40-1,-39-39 1</inkml:trace>
  <inkml:trace contextRef="#ctx0" brushRef="#br0" timeOffset="8408.92">4240 15485 0,'0'40'47,"40"0"-47,-40 39 16,40-40-1,-40 1 1,-40-119 78,0 0-79,-39-40-15,39-40 16,1 80 0,39 40-1,0-41-15,0 41 32,79-1-17,80 1 1,-80 39-1,-39 0-15,-1 0 16,1 0 15,-40 39 1,0 40-17,0-39 1,0 0-1,-40 78-15,1-78 16,-41 0 0,80 39-1,-39-79-15</inkml:trace>
  <inkml:trace contextRef="#ctx0" brushRef="#br0" timeOffset="9170.2">4756 15644 0,'0'39'16,"0"1"-1,0 0 1,0-1-16,0 1 15,0-1 17,0-78 30,-80-80-46,41 40-1,-1 0 1,0-1 0,1 41-1,-1-1-15</inkml:trace>
  <inkml:trace contextRef="#ctx0" brushRef="#br0" timeOffset="9762.17">4954 15089 0,'39'40'16,"-39"39"-1,0 0 1,0-39-1,0 0-15</inkml:trace>
  <inkml:trace contextRef="#ctx0" brushRef="#br0" timeOffset="11122.27">2457 12357 0,'0'-40'31,"0"-39"0,-39 39-15,-1-39-16,0-40 15,-39-79 1,39 40 0,-39 39-16,79 0 15,0 80 1</inkml:trace>
  <inkml:trace contextRef="#ctx0" brushRef="#br0" timeOffset="11994.81">1308 10060 0,'-40'-40'31,"40"119"94,0 40-109,40 0-1,-40 0 1,79 39-16,-39-39 16,0 0-1,-1-1 1,-39-38-16,40-80 16,-40 39-1</inkml:trace>
  <inkml:trace contextRef="#ctx0" brushRef="#br0" timeOffset="13757.6">1229 10139 0,'39'-40'125,"41"1"-109,39 39 0,79-80-1,-40-38-15,1 38 16,-40 80-1,-40-79 1,-40 39-16,41 1 16,-1-1-1,-39 1 1,39-1 0,-79 119 155,0-39-155,0 39 0,39 40-1,1-40 1,0 40-16,-1 0 16,41 39-1,-41-39 1,40 0-16,1 39 15,-1-79 1,-39-39 0,-40 39-16,39-79 15,-39 40 110,-79-40-109,0 39 0,-1-39-16,41 0 15,-40 40 1,-1 0-1,-78-1 1,79-39 0,39 40-16,-39-1 15,-1-39 1,41 0 0,-1 40-1,-39 0-15,39-40 31,1 0-15,-1 0 0,0 0-16,40 39 15,-39-39 1,-1 0 0,1 40-16,-1-40 15,0 0 1,1 0 15</inkml:trace>
  <inkml:trace contextRef="#ctx0" brushRef="#br0" timeOffset="16126.05">1704 10693 0,'0'40'156,"40"-40"-141,0 39 1,-1 41-16,1-41 31,-40 1 1,0-80 46,-79-39-63,39-40-15,0 40 16,-39-79 0,79 78-1,0 41 1,40 39 78,39 79-79,-39-79 1,-1 40-1,40-1 1,-39 1 0,0-1-1,-1 1-15,1 0 16,-40-1 0,0-118 124,0 39-124,0 1-16,0-1 15,0-39 1,0 39 0,0 1 234,0-1-235,40 40 1,-1-39 234,-39-1-203,40 40 125,-1 40-125,1-1-32,0 1 1,-40-1-1,39-39 1,1 80-16,0-41 16,-1 40-1,1 1 1,-1-41-16,-39 1 16,40-1-1,-40 1 1</inkml:trace>
  <inkml:trace contextRef="#ctx0" brushRef="#br0" timeOffset="22601.44">2497 8515 0,'39'0'0,"-39"-40"31,40 40 1,39-39-17,1-1 1,38 1 0,81-1-16,-41-39 15,80 39 1,39-79-1,-39 80 1,-80-1-16,1 40 16,-40-40-1,39 40 1,-39 0-16,0 0 16,40 0-1,39-39 1,0 39-1,40-40-15,-40 40 16,40-39 0,-40 39-1,0 0-15,0 0 16,0 0 0,0 0-1,80 0-15,-1 0 16,-79 0-1,40 0 1,0 0 0,-40 0-16,-79 39 15,-40-39 1,-40 40 0,-39-80 15,-39 40-16,-80 0 1,79 0 156,80 0-141,39 0-15,40 0-1,0 40-15,39 39 16,1-39 0,-40 39-1,39 0-15,-78 0 16,-1-39 0,0 39-1,-39-39 1,39 39-16,-39 0 15,-1-39 1,40 79 0,-39-80-16,39 40 31,1 40-31,-1-40 16,0-39-1,-39 79 1,39-80-1,-39 41-15,78 38 16,-78-38 0,39-1-1,-39 0-15,39 0 16,-79 1 0,79-1-1,1 0 1,-41 0-16,-39-39 15,40-40 1,-40-40 0,0 80 249,0 79-249,0-40 0,0 40-1,40-1 1,39 41-16,-40 39 15,-39-40 1,40 80 0,-40-40-16,40 40 15,-1-80 1,-39 119 0,0-39-1,0 39-15,40-39 16,-40-40-1,40-79 1,-40 39-16,39-39 16,-39-40-1,0-39 1,0 39-16,40 0 16,-40 40-1,39 0 1,1-40-1,-40 0-15,0 40 16,40 0 0,-40-40-1,0 40-15,0-40 16,39 40 0,-39 0-1,0-1 1,0 41-16,0-1 15,0-39 1,0 39 0,0-39-16,0-40 15,0 40 1,0-79 0,0 39-1,0 40 1,0 0-16,-39-40 15,39 40 1,-40 0 0,-39-40-16,39 0 15,-39 0 1,79 0 0,-79 1-16,39-41 15,0 1 1,1-1-1,-40 41-15,-1-1 16,-39 79 0,40-39-1,-79 40 1,78-41-16,-38 1 16,-1-40-1,0 1 1,79-41-16,-39 40 15,0-39 1,-80 39 0,40-39-1,-118 39 1,-41 0-16,-39 0 16,0 1-1,40-41 1,39 1-16,198 39 281,-78-39-265,-81-1-1,1 1-15,-79-1 32,79 1-32,0-40 15,0 0-15,-159 0 16,-39-40-1,-1-39 1,41 0 0,78 0-16,41 0 15,39 39 1,39 0 0,-118-78-16,-1-41 15,40 1 1,40-1-1,40 41-15,118 118 344,-39 0-328,0 0-1,-1 0-15,-38 0 16,-1 0 0,0 0-1,0-80-15,0 41 16,0-80 0,40 40-1,-40 39-15,40-39 16,39 0-1,-39 39 1,0-118 0,-1 78-16,1-38 15,-40-41 1,40-39 0,-40-39-16,0-1 15,0 0 1,40-39-1,-79 39-15,78 1 16,41 78 0,-40 1-1,-1 0 1,41-1-16,-1-79 16,0 80-1,1-40 1,-1 40-1,-39-80 1,79 119-16,-40 0 16,40-39-1,-39-40 1,-1 0 0,40-40-16,-40 80 15,40 79 1,0 39-16,0 0 15,0-39 220,0-40-220,0-39-15,0 39 16,40-39 0,0 39-1,39-79 1,0 39-16,0 1 16,1 79-1,-41-40 1,41 40-16,-41 39 15,1 1 1,-1 39 0,-39-40-16,40 0 15,0 40 1,-1-79 0,1 0-16,39-40 15,-39 80 1,39-80-1,-39 40 1,39-1 0,0 1-16,40 0 15,-40 0 1,1-40 0,-1 40-16,0 39 15,-39-79 1,-1 80-1,1-41 1,0 41-16,-1-1 16,1 1-1,-1-41 1,1 41 0,0-1-16,39 1 15,-79-1 1,79 0-1,-39 40-15,-1-39 16,80-1 0,-79 1-1,0-1-15,78 0 16,-78 1 0,39-1-1,1 1 1,-41-1-16,1 40 15,-1 0 1,1-40 0,0 40-1,-1 0-15,1-39 16,39-1 0,80 40-1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F9EE5-29F7-4936-BB9E-C496A010A5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85E8A-A197-49EA-96E2-2AD1E68BD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697DB89-CDD6-472D-8A6C-DAA95BB1FA3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2D1A2CC5-F66F-4FF1-9C12-E4C07F54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en-PK" altLang="en-PK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94194141-4B13-4C0B-9E9E-4B6DF58F22B6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en-PK" altLang="en-PK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4CCC10C4-1070-49FF-9EC0-FC19F4D37B5A}"/>
              </a:ext>
            </a:extLst>
          </p:cNvPr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95304FCF-25DE-4BD8-A83B-51D9A6ECE6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PK" altLang="en-PK" sz="1800"/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16389DA0-8CD8-4422-9A8F-A93463A81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PK" altLang="en-PK" sz="1800"/>
            </a:p>
          </p:txBody>
        </p:sp>
      </p:grp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1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144541-1081-4B27-9E4B-DD51FC1DCE6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D1EB80-1815-4E4D-A7A1-769D1BB3801D}" type="datetime1">
              <a:rPr lang="en-US" smtClean="0"/>
              <a:t>9/18/2023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7755DD8-7CD3-439F-A290-5D547A54A7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37CD04-9D5B-417F-A66B-C38A4D2D52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2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64D6AB3-0BE0-4AE2-A565-F6DB7E10D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46500D-841E-46CE-BC83-42DD42BEC2F9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84E88F6-7B9B-48EF-88D1-8B85462701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AFD07A6-C54B-4303-8783-79A5AA51D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4"/>
            <a:ext cx="1981200" cy="5324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762004"/>
            <a:ext cx="5791200" cy="53244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E454C69-05BB-4376-BF5B-F23F07E40E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DEB36F-15CE-497D-A138-FE3C92E26B0A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BE95B74-3904-4687-A858-1857057DFA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01F3940-CBCF-4E25-ACC0-395A595B03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9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2" y="2362204"/>
            <a:ext cx="7693025" cy="3724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F77D68F-D4CE-414A-BDA9-E33AB488CC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130786-B7BE-4F71-99F4-D0807DFFA8D0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B1A1324-E8FC-418E-94C0-85F2BD7D6E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9B9D749-3CF9-4C82-90AE-BA2A543AFD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1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D41561C-CEBF-48F4-9E28-C4482E17CA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C8B405-AFDB-4DBA-9D40-CB865DC802AC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E5660E3-240B-41E3-888C-1B88C6F558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9180715-2C5B-4D99-B35D-5CB9C8F567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3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AE7B7F9-9B63-4C99-B240-FC12E76B58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6325AA-7707-49A6-BAB0-BE54263B1FE2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EDBDB97-8B17-4504-8ADA-64F907DF67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31478AB-4749-4D3C-8589-3B6D14C30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1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2362204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4" y="2362204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8D3B876-73DB-429F-B4A5-ACDB21507A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47DDD9-0013-48C0-B38D-E40F9A326DB5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730567E-7D9B-4A0A-8C19-E932DA0EC6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332F7B6-D444-4E55-96A6-522A403CFE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3D9AB9F-2A0C-4FBB-B382-9C21E1687A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C581EC-1CB2-4396-B19E-0899A8C4DFF1}" type="datetime1">
              <a:rPr lang="en-US" smtClean="0"/>
              <a:t>9/18/2023</a:t>
            </a:fld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DA914F3E-D7BB-499F-8AAC-D29CA4F045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7F3BCB4-F714-4117-802E-711CF7676F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3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582D231-FDF6-426E-A616-698440509C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D0ADCA-58F3-4BC1-B742-2268D0ACDCFB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EDCA115-9E3C-40D4-8912-F4E20DB6BA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499D514-9105-4111-8B91-F8810A02CA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44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2939D947-A124-40F1-A1CD-BD82F65EC0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3F974A-3A73-4C96-913A-7B14EEB99034}" type="datetime1">
              <a:rPr lang="en-US" smtClean="0"/>
              <a:t>9/18/2023</a:t>
            </a:fld>
            <a:endParaRPr 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EDE26CF-7FFF-494A-9127-8D239D271F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008D1E9E-3392-4D0F-B80B-A17511304F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3958604-85A8-4A4E-97A7-ABA204D8DF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2F00E2-3B8F-4413-A842-5D6F5DFDDB68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4B8F9BB-0FC1-41C7-ADBB-7B2886ABC1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CABE9D4-E092-4117-9D3B-3D8D4681F1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D75601F-C8A4-4A90-80B4-5F520901F0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EB0ADD-4987-441F-865C-73E777FABEE0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2DF7F1E-3D7B-4FB8-A9F7-B9D427D058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AFB0A65-4C06-4F69-91E5-B374EC5B44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1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B2A3329E-0904-47A4-ACB5-5B91293A5A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32" name="Group 3">
              <a:extLst>
                <a:ext uri="{FF2B5EF4-FFF2-40B4-BE49-F238E27FC236}">
                  <a16:creationId xmlns:a16="http://schemas.microsoft.com/office/drawing/2014/main" id="{0FF77DB7-AD29-49C8-93AA-EA0184FC3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36" name="Rectangle 4">
                <a:extLst>
                  <a:ext uri="{FF2B5EF4-FFF2-40B4-BE49-F238E27FC236}">
                    <a16:creationId xmlns:a16="http://schemas.microsoft.com/office/drawing/2014/main" id="{D438BB5E-926C-4E0C-9E77-FE8E0784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PK" altLang="en-PK" sz="1800"/>
              </a:p>
            </p:txBody>
          </p:sp>
          <p:sp>
            <p:nvSpPr>
              <p:cNvPr id="1037" name="Freeform 5">
                <a:extLst>
                  <a:ext uri="{FF2B5EF4-FFF2-40B4-BE49-F238E27FC236}">
                    <a16:creationId xmlns:a16="http://schemas.microsoft.com/office/drawing/2014/main" id="{95302D45-DF44-4885-8F20-439784359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/>
              <a:lstStyle/>
              <a:p>
                <a:endParaRPr lang="en-PK" sz="1800"/>
              </a:p>
            </p:txBody>
          </p:sp>
        </p:grpSp>
        <p:grpSp>
          <p:nvGrpSpPr>
            <p:cNvPr id="1033" name="Group 6">
              <a:extLst>
                <a:ext uri="{FF2B5EF4-FFF2-40B4-BE49-F238E27FC236}">
                  <a16:creationId xmlns:a16="http://schemas.microsoft.com/office/drawing/2014/main" id="{165704AF-ADD4-4E42-9951-9885E2AF3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34" name="AutoShape 7">
                <a:extLst>
                  <a:ext uri="{FF2B5EF4-FFF2-40B4-BE49-F238E27FC236}">
                    <a16:creationId xmlns:a16="http://schemas.microsoft.com/office/drawing/2014/main" id="{AD015C4F-F9D0-48B2-8315-4799ABF1D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PK" altLang="en-PK" sz="1800"/>
              </a:p>
            </p:txBody>
          </p:sp>
          <p:sp>
            <p:nvSpPr>
              <p:cNvPr id="1035" name="AutoShape 8">
                <a:extLst>
                  <a:ext uri="{FF2B5EF4-FFF2-40B4-BE49-F238E27FC236}">
                    <a16:creationId xmlns:a16="http://schemas.microsoft.com/office/drawing/2014/main" id="{7C227202-0AB4-426A-A6CB-F2C45BDC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PK" altLang="en-PK" sz="1800"/>
              </a:p>
            </p:txBody>
          </p:sp>
        </p:grpSp>
      </p:grpSp>
      <p:sp>
        <p:nvSpPr>
          <p:cNvPr id="1027" name="AutoShape 9">
            <a:extLst>
              <a:ext uri="{FF2B5EF4-FFF2-40B4-BE49-F238E27FC236}">
                <a16:creationId xmlns:a16="http://schemas.microsoft.com/office/drawing/2014/main" id="{A90FCFEC-9F9D-4254-8D92-7B25B6EE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PK"/>
              <a:t>Click to edit Master title style</a:t>
            </a:r>
          </a:p>
        </p:txBody>
      </p:sp>
      <p:sp>
        <p:nvSpPr>
          <p:cNvPr id="1028" name="Rectangle 10">
            <a:extLst>
              <a:ext uri="{FF2B5EF4-FFF2-40B4-BE49-F238E27FC236}">
                <a16:creationId xmlns:a16="http://schemas.microsoft.com/office/drawing/2014/main" id="{B398F237-95A9-4BFF-B4A1-C78F7FF6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2" y="2362204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PK"/>
              <a:t>Edit Master text styles</a:t>
            </a:r>
          </a:p>
          <a:p>
            <a:pPr lvl="1"/>
            <a:r>
              <a:rPr lang="en-US" altLang="en-PK"/>
              <a:t>Second level</a:t>
            </a:r>
          </a:p>
          <a:p>
            <a:pPr lvl="2"/>
            <a:r>
              <a:rPr lang="en-US" altLang="en-PK"/>
              <a:t>Third level</a:t>
            </a:r>
          </a:p>
          <a:p>
            <a:pPr lvl="3"/>
            <a:r>
              <a:rPr lang="en-US" altLang="en-PK"/>
              <a:t>Fourth level</a:t>
            </a:r>
          </a:p>
          <a:p>
            <a:pPr lvl="4"/>
            <a:r>
              <a:rPr lang="en-US" altLang="en-PK"/>
              <a:t>Fifth level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1D379FF3-7792-4E0A-B32B-CDBBF4ABCF0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2" y="6248404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fld id="{FBDB5148-E507-4ECD-976A-F3345B8DDDA4}" type="datetime1">
              <a:rPr lang="en-US" smtClean="0"/>
              <a:t>9/18/2023</a:t>
            </a:fld>
            <a:endParaRPr lang="en-US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5F8406A0-86DE-4CF8-BE66-1FC1EC81C1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4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B08A31F9-D76D-43DC-8BDE-F2140B37C3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40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2600" b="1">
                <a:solidFill>
                  <a:schemeClr val="bg1"/>
                </a:solidFill>
              </a:defRPr>
            </a:lvl1pPr>
          </a:lstStyle>
          <a:p>
            <a:fld id="{8012D027-24A8-4AF6-867F-FA52C9C9E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Farhad.Muhammad@numl.edu.p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8AC916-7461-472A-83D2-C4792120EBB9}"/>
              </a:ext>
            </a:extLst>
          </p:cNvPr>
          <p:cNvSpPr txBox="1"/>
          <p:nvPr/>
        </p:nvSpPr>
        <p:spPr>
          <a:xfrm>
            <a:off x="4038278" y="5819024"/>
            <a:ext cx="5528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algn="ct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NUML, Islamabad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75000"/>
                  </a:schemeClr>
                </a:solidFill>
              </a:rPr>
              <a:t>Farhad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 M.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</a:rPr>
              <a:t>Riaz</a:t>
            </a:r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hlinkClick r:id="rId2"/>
              </a:rPr>
              <a:t>Farhad.Muhammad@numl.edu.pk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r"/>
            <a:r>
              <a:rPr lang="en-US" sz="2800" dirty="0"/>
              <a:t>Parallel &amp; Distributed Computing</a:t>
            </a:r>
            <a:br>
              <a:rPr lang="en-US" sz="2800" dirty="0"/>
            </a:br>
            <a:r>
              <a:rPr lang="en-US" sz="2800" dirty="0"/>
              <a:t>Lecture NO: 01</a:t>
            </a:r>
            <a:br>
              <a:rPr lang="en-US" sz="2800" dirty="0"/>
            </a:br>
            <a:r>
              <a:rPr lang="en-US" sz="2800" dirty="0"/>
              <a:t>Introduction </a:t>
            </a:r>
          </a:p>
        </p:txBody>
      </p:sp>
      <p:pic>
        <p:nvPicPr>
          <p:cNvPr id="8" name="Picture 2" descr="NUML Logo PNG Vector (EPS) Free Download">
            <a:extLst>
              <a:ext uri="{FF2B5EF4-FFF2-40B4-BE49-F238E27FC236}">
                <a16:creationId xmlns:a16="http://schemas.microsoft.com/office/drawing/2014/main" id="{2D3C8850-28E9-44A6-8D9F-53E81763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" y="1050131"/>
            <a:ext cx="1927513" cy="1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14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E6AC-A8D9-7E33-2DDC-E1AF32D8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 Parallel &amp; Distributed Computing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381F5-241C-13DF-A9FD-D3A200D8D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90" y="2362200"/>
            <a:ext cx="6827442" cy="4377813"/>
          </a:xfrm>
        </p:spPr>
      </p:pic>
    </p:spTree>
    <p:extLst>
      <p:ext uri="{BB962C8B-B14F-4D97-AF65-F5344CB8AC3E}">
        <p14:creationId xmlns:p14="http://schemas.microsoft.com/office/powerpoint/2010/main" val="376512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418" y="1296209"/>
            <a:ext cx="7536872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Single</a:t>
            </a:r>
            <a:r>
              <a:rPr spc="-50" dirty="0"/>
              <a:t> </a:t>
            </a:r>
            <a:r>
              <a:rPr spc="-10" dirty="0"/>
              <a:t>Processor</a:t>
            </a:r>
            <a:r>
              <a:rPr lang="en-US" spc="-10" dirty="0"/>
              <a:t> Architecture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817418" y="2340997"/>
            <a:ext cx="6941127" cy="4144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5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419" y="1382278"/>
            <a:ext cx="7924800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Memory</a:t>
            </a:r>
            <a:r>
              <a:rPr spc="-65" dirty="0"/>
              <a:t> </a:t>
            </a:r>
            <a:r>
              <a:rPr spc="-20" dirty="0"/>
              <a:t>Hierarc</a:t>
            </a:r>
            <a:r>
              <a:rPr lang="en-US" spc="-20" dirty="0"/>
              <a:t>h</a:t>
            </a:r>
            <a:r>
              <a:rPr spc="-20" dirty="0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817419" y="2353764"/>
            <a:ext cx="6830291" cy="4369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41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126" y="2378074"/>
            <a:ext cx="6719456" cy="4107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35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561" y="1296533"/>
            <a:ext cx="6882130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5 </a:t>
            </a:r>
            <a:r>
              <a:rPr spc="-25" dirty="0"/>
              <a:t>years </a:t>
            </a:r>
            <a:r>
              <a:rPr spc="-5" dirty="0"/>
              <a:t>of </a:t>
            </a:r>
            <a:r>
              <a:rPr lang="en-US" spc="-5" dirty="0"/>
              <a:t>T</a:t>
            </a:r>
            <a:r>
              <a:rPr spc="-5" dirty="0"/>
              <a:t>echnology</a:t>
            </a:r>
            <a:r>
              <a:rPr spc="-25" dirty="0"/>
              <a:t> </a:t>
            </a:r>
            <a:r>
              <a:rPr lang="en-US" spc="-10" dirty="0"/>
              <a:t>A</a:t>
            </a:r>
            <a:r>
              <a:rPr spc="-10" dirty="0"/>
              <a:t>dvance</a:t>
            </a:r>
          </a:p>
        </p:txBody>
      </p:sp>
      <p:sp>
        <p:nvSpPr>
          <p:cNvPr id="3" name="object 3"/>
          <p:cNvSpPr/>
          <p:nvPr/>
        </p:nvSpPr>
        <p:spPr>
          <a:xfrm>
            <a:off x="657240" y="2341418"/>
            <a:ext cx="7087451" cy="44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8618F3-106B-4F5A-97FB-96AAF7B02DF8}"/>
                  </a:ext>
                </a:extLst>
              </p14:cNvPr>
              <p14:cNvContentPartPr/>
              <p14:nvPr/>
            </p14:nvContentPartPr>
            <p14:xfrm>
              <a:off x="657240" y="2728800"/>
              <a:ext cx="6818760" cy="410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8618F3-106B-4F5A-97FB-96AAF7B02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880" y="2719440"/>
                <a:ext cx="6837480" cy="41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99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169" y="1385449"/>
            <a:ext cx="3797300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Productivity</a:t>
            </a:r>
            <a:r>
              <a:rPr spc="-50" dirty="0"/>
              <a:t> </a:t>
            </a:r>
            <a:r>
              <a:rPr dirty="0"/>
              <a:t>Gap</a:t>
            </a:r>
          </a:p>
        </p:txBody>
      </p:sp>
      <p:sp>
        <p:nvSpPr>
          <p:cNvPr id="3" name="object 3"/>
          <p:cNvSpPr/>
          <p:nvPr/>
        </p:nvSpPr>
        <p:spPr>
          <a:xfrm>
            <a:off x="791068" y="2408477"/>
            <a:ext cx="6973631" cy="4077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00735-F312-410E-0A07-B6F1F194A668}"/>
                  </a:ext>
                </a:extLst>
              </p14:cNvPr>
              <p14:cNvContentPartPr/>
              <p14:nvPr/>
            </p14:nvContentPartPr>
            <p14:xfrm>
              <a:off x="1112760" y="370800"/>
              <a:ext cx="7889040" cy="630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00735-F312-410E-0A07-B6F1F194A6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400" y="361440"/>
                <a:ext cx="790776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72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563" y="1354569"/>
            <a:ext cx="6733310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/>
              <a:t>Pipelining</a:t>
            </a:r>
          </a:p>
        </p:txBody>
      </p:sp>
      <p:sp>
        <p:nvSpPr>
          <p:cNvPr id="3" name="object 3"/>
          <p:cNvSpPr/>
          <p:nvPr/>
        </p:nvSpPr>
        <p:spPr>
          <a:xfrm>
            <a:off x="921695" y="2466109"/>
            <a:ext cx="6615178" cy="3906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914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564" y="1340715"/>
            <a:ext cx="6844145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/>
              <a:t>Pipelining</a:t>
            </a:r>
          </a:p>
        </p:txBody>
      </p:sp>
      <p:sp>
        <p:nvSpPr>
          <p:cNvPr id="3" name="object 3"/>
          <p:cNvSpPr/>
          <p:nvPr/>
        </p:nvSpPr>
        <p:spPr>
          <a:xfrm>
            <a:off x="956004" y="2414526"/>
            <a:ext cx="6691705" cy="3958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81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0178" y="2396836"/>
            <a:ext cx="7037640" cy="3978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76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126" y="2355273"/>
            <a:ext cx="6941129" cy="4457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64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F500-FB7B-4584-88DA-EB6477F6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Pre-requisites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EE4F-D29F-4C2C-B9AB-AF051080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Experience (preferably Python/C++/Java)</a:t>
            </a:r>
          </a:p>
          <a:p>
            <a:r>
              <a:rPr lang="en-US" dirty="0"/>
              <a:t>Understanding of Computer Organization and Architecture</a:t>
            </a:r>
          </a:p>
          <a:p>
            <a:r>
              <a:rPr lang="en-US" dirty="0"/>
              <a:t>Understanding of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31919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100" y="2323115"/>
            <a:ext cx="6514809" cy="439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75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2355273"/>
            <a:ext cx="6844146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23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615" y="1302321"/>
            <a:ext cx="3654425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Multicore</a:t>
            </a:r>
            <a:r>
              <a:rPr spc="-55" dirty="0"/>
              <a:t> </a:t>
            </a:r>
            <a:r>
              <a:rPr spc="-70" dirty="0"/>
              <a:t>Trend</a:t>
            </a:r>
          </a:p>
        </p:txBody>
      </p:sp>
      <p:sp>
        <p:nvSpPr>
          <p:cNvPr id="3" name="object 3"/>
          <p:cNvSpPr/>
          <p:nvPr/>
        </p:nvSpPr>
        <p:spPr>
          <a:xfrm>
            <a:off x="893618" y="2358886"/>
            <a:ext cx="6435437" cy="4364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6E3D8F-9C49-4D0D-AD8E-40967023AB88}"/>
                  </a:ext>
                </a:extLst>
              </p14:cNvPr>
              <p14:cNvContentPartPr/>
              <p14:nvPr/>
            </p14:nvContentPartPr>
            <p14:xfrm>
              <a:off x="5589600" y="1770480"/>
              <a:ext cx="1221840" cy="48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6E3D8F-9C49-4D0D-AD8E-40967023A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0240" y="1761120"/>
                <a:ext cx="1240560" cy="5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60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44436"/>
            <a:ext cx="6802582" cy="4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273" y="1302321"/>
            <a:ext cx="5367655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Application Partitioning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831273" y="2410690"/>
            <a:ext cx="6705600" cy="4067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2827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9741-5AC1-4521-A75D-33D74087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High-Performance Computing (HPC)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320F-DCA4-40AA-A9A4-0A02D9C6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362204"/>
            <a:ext cx="7693025" cy="3886200"/>
          </a:xfrm>
        </p:spPr>
        <p:txBody>
          <a:bodyPr/>
          <a:lstStyle/>
          <a:p>
            <a:pPr algn="just"/>
            <a:r>
              <a:rPr lang="en-US" sz="2400" dirty="0"/>
              <a:t>HPC is the use of parallel processing for running advanced application programs efficiently, reliably and quickly. </a:t>
            </a:r>
          </a:p>
          <a:p>
            <a:pPr algn="just"/>
            <a:r>
              <a:rPr lang="en-US" sz="2400" dirty="0"/>
              <a:t>It applies especially to systems that function above a tera FLOPs (floating-point operations per second) processing speed. </a:t>
            </a:r>
          </a:p>
          <a:p>
            <a:pPr algn="just"/>
            <a:r>
              <a:rPr lang="en-US" sz="2400" dirty="0"/>
              <a:t>The term HPC is occasionally used as a synonym for supercomputing, although technically a supercomputer is a system that performs at or near the currently highest operational rate for computers.</a:t>
            </a:r>
          </a:p>
        </p:txBody>
      </p:sp>
    </p:spTree>
    <p:extLst>
      <p:ext uri="{BB962C8B-B14F-4D97-AF65-F5344CB8AC3E}">
        <p14:creationId xmlns:p14="http://schemas.microsoft.com/office/powerpoint/2010/main" val="2699311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359" y="1326066"/>
            <a:ext cx="6761496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High </a:t>
            </a:r>
            <a:r>
              <a:rPr lang="en-US" spc="-15" dirty="0"/>
              <a:t>P</a:t>
            </a:r>
            <a:r>
              <a:rPr spc="-15" dirty="0"/>
              <a:t>erformance</a:t>
            </a:r>
            <a:r>
              <a:rPr spc="-20" dirty="0"/>
              <a:t> </a:t>
            </a:r>
            <a:r>
              <a:rPr lang="en-US" spc="-10" dirty="0"/>
              <a:t>C</a:t>
            </a:r>
            <a:r>
              <a:rPr spc="-10" dirty="0"/>
              <a:t>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872359" y="2370241"/>
            <a:ext cx="6442842" cy="4115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DB8C-DE17-4F8D-808C-48752812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GPU-accelerated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17BCF-F9C5-49FF-8613-1BBDC67EA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2362204"/>
            <a:ext cx="6837216" cy="3724275"/>
          </a:xfrm>
        </p:spPr>
        <p:txBody>
          <a:bodyPr/>
          <a:lstStyle/>
          <a:p>
            <a:pPr algn="just"/>
            <a:r>
              <a:rPr lang="en-US" sz="2000" dirty="0"/>
              <a:t>GPU-accelerated computing is the use of a graphics processing unit (GPU) together with a CPU to accelerate deep learning, analytics, and engineering applications. </a:t>
            </a:r>
          </a:p>
          <a:p>
            <a:pPr algn="just"/>
            <a:r>
              <a:rPr lang="en-US" sz="2000" dirty="0"/>
              <a:t>Pioneered in 2007 by NVIDIA, GPU accelerators now power energy-efficient data centers in government labs, universities, enterprises, and small-and-medium businesses around the world. </a:t>
            </a:r>
          </a:p>
          <a:p>
            <a:pPr algn="just"/>
            <a:r>
              <a:rPr lang="en-US" sz="2000" dirty="0"/>
              <a:t>They play a huge role in accelerating applications in platforms ranging from artificial intelligence to cars, drones, and robots.</a:t>
            </a:r>
          </a:p>
        </p:txBody>
      </p:sp>
    </p:spTree>
    <p:extLst>
      <p:ext uri="{BB962C8B-B14F-4D97-AF65-F5344CB8AC3E}">
        <p14:creationId xmlns:p14="http://schemas.microsoft.com/office/powerpoint/2010/main" val="24049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0FCF3-842F-46CF-9F07-1A5E5D0E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GPU?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altLang="en-US" dirty="0"/>
              <a:t>It is a processor optimized for 2D/3D graphics, video, visual computing, and display.</a:t>
            </a:r>
          </a:p>
          <a:p>
            <a:pPr algn="just"/>
            <a:r>
              <a:rPr lang="en-US" altLang="en-US" dirty="0"/>
              <a:t>It is highly parallel, highly multithreaded multiprocessor optimized for visual computing.</a:t>
            </a:r>
          </a:p>
          <a:p>
            <a:pPr algn="just"/>
            <a:r>
              <a:rPr lang="en-US" altLang="en-US" dirty="0"/>
              <a:t>It provide real-time visual interaction with computed objects via graphics images, and video.</a:t>
            </a:r>
          </a:p>
          <a:p>
            <a:pPr algn="just"/>
            <a:r>
              <a:rPr lang="en-US" altLang="en-US" dirty="0"/>
              <a:t>It serves as both a programmable graphics processor and a scalable parallel computing platform.</a:t>
            </a:r>
          </a:p>
          <a:p>
            <a:pPr algn="just"/>
            <a:r>
              <a:rPr lang="en-US" altLang="en-US" dirty="0"/>
              <a:t>Heterogeneous Systems: combine a GPU with a CPU</a:t>
            </a:r>
          </a:p>
        </p:txBody>
      </p:sp>
    </p:spTree>
    <p:extLst>
      <p:ext uri="{BB962C8B-B14F-4D97-AF65-F5344CB8AC3E}">
        <p14:creationId xmlns:p14="http://schemas.microsoft.com/office/powerpoint/2010/main" val="3857134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855" y="2382982"/>
            <a:ext cx="6774872" cy="4429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Requirements &amp; Grading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Roughly</a:t>
            </a:r>
          </a:p>
          <a:p>
            <a:pPr lvl="1" eaLnBrk="1" hangingPunct="1"/>
            <a:r>
              <a:rPr lang="en-US" altLang="en-US" dirty="0"/>
              <a:t>50 % Final Exam</a:t>
            </a:r>
          </a:p>
          <a:p>
            <a:pPr lvl="1" eaLnBrk="1" hangingPunct="1"/>
            <a:r>
              <a:rPr lang="en-US" altLang="en-US" dirty="0"/>
              <a:t>25% Internal Evaluation</a:t>
            </a:r>
          </a:p>
          <a:p>
            <a:pPr lvl="2" eaLnBrk="1" hangingPunct="1"/>
            <a:r>
              <a:rPr lang="en-US" altLang="en-US" dirty="0"/>
              <a:t>Quiz 8 Marks</a:t>
            </a:r>
          </a:p>
          <a:p>
            <a:pPr lvl="2" eaLnBrk="1" hangingPunct="1"/>
            <a:r>
              <a:rPr lang="en-US" altLang="en-US" dirty="0"/>
              <a:t>Assignments 8 Marks</a:t>
            </a:r>
          </a:p>
          <a:p>
            <a:pPr lvl="2" eaLnBrk="1" hangingPunct="1"/>
            <a:r>
              <a:rPr lang="en-US" altLang="en-US" dirty="0"/>
              <a:t> Project 9 Marks </a:t>
            </a:r>
          </a:p>
          <a:p>
            <a:pPr lvl="1" eaLnBrk="1" hangingPunct="1"/>
            <a:r>
              <a:rPr lang="en-US" altLang="en-US" dirty="0"/>
              <a:t>25%  Mid term exam</a:t>
            </a:r>
          </a:p>
        </p:txBody>
      </p:sp>
    </p:spTree>
    <p:extLst>
      <p:ext uri="{BB962C8B-B14F-4D97-AF65-F5344CB8AC3E}">
        <p14:creationId xmlns:p14="http://schemas.microsoft.com/office/powerpoint/2010/main" val="285842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3564" y="2387138"/>
            <a:ext cx="6913418" cy="447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6691" y="2341418"/>
            <a:ext cx="6691745" cy="4101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BB6859-B9A2-66F8-3160-FF619336E5E3}"/>
                  </a:ext>
                </a:extLst>
              </p14:cNvPr>
              <p14:cNvContentPartPr/>
              <p14:nvPr/>
            </p14:nvContentPartPr>
            <p14:xfrm>
              <a:off x="1426680" y="413280"/>
              <a:ext cx="5963040" cy="561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BB6859-B9A2-66F8-3160-FF619336E5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7320" y="403920"/>
                <a:ext cx="5981760" cy="563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981" y="2414847"/>
            <a:ext cx="6691745" cy="4443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564" y="1388262"/>
            <a:ext cx="7135091" cy="44307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54075" marR="5080" indent="-84201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SGI </a:t>
            </a:r>
            <a:r>
              <a:rPr sz="2800" spc="-5" dirty="0"/>
              <a:t>Altix </a:t>
            </a:r>
            <a:r>
              <a:rPr sz="2800" spc="-20" dirty="0"/>
              <a:t>Supercomputer </a:t>
            </a:r>
            <a:r>
              <a:rPr sz="2800" spc="-5" dirty="0"/>
              <a:t>2300</a:t>
            </a:r>
            <a:r>
              <a:rPr sz="2800" spc="-10" dirty="0"/>
              <a:t> </a:t>
            </a:r>
            <a:r>
              <a:rPr sz="2800" spc="-20" dirty="0"/>
              <a:t>processors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803564" y="2327562"/>
            <a:ext cx="6871854" cy="4285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983" y="2345575"/>
            <a:ext cx="6761018" cy="4512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154" y="1302322"/>
            <a:ext cx="5643880" cy="567463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HPC </a:t>
            </a:r>
            <a:r>
              <a:rPr spc="-30" dirty="0"/>
              <a:t>System</a:t>
            </a:r>
            <a:r>
              <a:rPr spc="-55" dirty="0"/>
              <a:t> </a:t>
            </a:r>
            <a:r>
              <a:rPr spc="-10" dirty="0"/>
              <a:t>composition</a:t>
            </a:r>
          </a:p>
        </p:txBody>
      </p:sp>
      <p:sp>
        <p:nvSpPr>
          <p:cNvPr id="3" name="object 3"/>
          <p:cNvSpPr/>
          <p:nvPr/>
        </p:nvSpPr>
        <p:spPr>
          <a:xfrm>
            <a:off x="676641" y="2466109"/>
            <a:ext cx="6874086" cy="417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Parallel Computers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493" y="2308359"/>
            <a:ext cx="4830908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Virtually all stand-alone computers today are parallel from hardware perspective:</a:t>
            </a:r>
          </a:p>
          <a:p>
            <a:pPr lvl="1" algn="just"/>
            <a:r>
              <a:rPr lang="en-US" sz="2000" dirty="0"/>
              <a:t>Multiple functional units (L1 cache, L2 cache, branch, pre-fetch, decode, floating-point, graphics processing (GPU), integer, etc.)</a:t>
            </a:r>
          </a:p>
          <a:p>
            <a:pPr lvl="1" algn="just"/>
            <a:r>
              <a:rPr lang="en-US" sz="2000" dirty="0"/>
              <a:t>Multiple execution units/cores</a:t>
            </a:r>
          </a:p>
          <a:p>
            <a:pPr lvl="1" algn="just"/>
            <a:r>
              <a:rPr lang="en-US" sz="2000" dirty="0"/>
              <a:t>Multiple hardware threads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38400"/>
            <a:ext cx="2507673" cy="3438873"/>
          </a:xfrm>
        </p:spPr>
      </p:pic>
      <p:sp>
        <p:nvSpPr>
          <p:cNvPr id="7" name="TextBox 6"/>
          <p:cNvSpPr txBox="1"/>
          <p:nvPr/>
        </p:nvSpPr>
        <p:spPr>
          <a:xfrm>
            <a:off x="762000" y="6095966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BG/Q Compute Chip with 18 cores (PU) and 16 L2 Cache units (L2)</a:t>
            </a:r>
          </a:p>
        </p:txBody>
      </p:sp>
    </p:spTree>
    <p:extLst>
      <p:ext uri="{BB962C8B-B14F-4D97-AF65-F5344CB8AC3E}">
        <p14:creationId xmlns:p14="http://schemas.microsoft.com/office/powerpoint/2010/main" val="380082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Networks connect multiple stand-alone computers (nodes) to make larger parallel computer clusters.</a:t>
            </a:r>
          </a:p>
          <a:p>
            <a:r>
              <a:rPr lang="en-US" dirty="0"/>
              <a:t>Parallel computer cluster</a:t>
            </a:r>
          </a:p>
          <a:p>
            <a:pPr lvl="1"/>
            <a:r>
              <a:rPr lang="en-US" dirty="0"/>
              <a:t>Each compute node is a multi-processor parallel computer in itself</a:t>
            </a:r>
          </a:p>
          <a:p>
            <a:pPr lvl="1"/>
            <a:r>
              <a:rPr lang="en-US" dirty="0"/>
              <a:t>Multiple compute nodes are networked together with an </a:t>
            </a:r>
            <a:r>
              <a:rPr lang="en-US" dirty="0" err="1"/>
              <a:t>Infiniband</a:t>
            </a:r>
            <a:r>
              <a:rPr lang="en-US" dirty="0"/>
              <a:t> network</a:t>
            </a:r>
          </a:p>
          <a:p>
            <a:pPr lvl="1"/>
            <a:r>
              <a:rPr lang="en-US" dirty="0"/>
              <a:t>Special purpose nodes, also multi-processor, are used for other purposes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5" y="2514645"/>
            <a:ext cx="3470564" cy="139668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5" y="4063768"/>
            <a:ext cx="3470564" cy="21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336F-8F88-4785-859C-56472625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Parallel and Distributed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3453-8000-4AE1-8165-E655B7AB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</a:p>
          <a:p>
            <a:pPr lvl="1"/>
            <a:r>
              <a:rPr lang="en-US" dirty="0"/>
              <a:t>Shared Memory</a:t>
            </a:r>
          </a:p>
          <a:p>
            <a:pPr lvl="1"/>
            <a:r>
              <a:rPr lang="en-US" dirty="0"/>
              <a:t>Distributed Memory</a:t>
            </a:r>
          </a:p>
          <a:p>
            <a:endParaRPr lang="en-US" dirty="0"/>
          </a:p>
          <a:p>
            <a:r>
              <a:rPr lang="en-US" dirty="0"/>
              <a:t>Distributed Computing</a:t>
            </a:r>
          </a:p>
          <a:p>
            <a:pPr lvl="1"/>
            <a:r>
              <a:rPr lang="en-US" dirty="0"/>
              <a:t>Cluster Computing</a:t>
            </a:r>
          </a:p>
          <a:p>
            <a:pPr lvl="1"/>
            <a:r>
              <a:rPr lang="en-US" dirty="0"/>
              <a:t>Grid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Distributed Pervasive Systems</a:t>
            </a:r>
          </a:p>
        </p:txBody>
      </p:sp>
    </p:spTree>
    <p:extLst>
      <p:ext uri="{BB962C8B-B14F-4D97-AF65-F5344CB8AC3E}">
        <p14:creationId xmlns:p14="http://schemas.microsoft.com/office/powerpoint/2010/main" val="3410360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CE3C-1F97-4360-8C07-1B6463B0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EA7EB-B2AB-4E28-B99D-F1136583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70935"/>
            <a:ext cx="6871855" cy="411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88DBA0-BC13-DD41-4928-651FC1E56079}"/>
                  </a:ext>
                </a:extLst>
              </p14:cNvPr>
              <p14:cNvContentPartPr/>
              <p14:nvPr/>
            </p14:nvContentPartPr>
            <p14:xfrm>
              <a:off x="0" y="2823120"/>
              <a:ext cx="4194360" cy="406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88DBA0-BC13-DD41-4928-651FC1E560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813760"/>
                <a:ext cx="4213080" cy="40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60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Books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Some good books are:</a:t>
            </a:r>
          </a:p>
          <a:p>
            <a:pPr lvl="1"/>
            <a:r>
              <a:rPr lang="en-US" dirty="0"/>
              <a:t>Distributed Systems Third edition</a:t>
            </a:r>
          </a:p>
          <a:p>
            <a:pPr lvl="1"/>
            <a:r>
              <a:rPr lang="en-US" dirty="0"/>
              <a:t>PRINCIPLES OF PARALLEL PROGRAMMING</a:t>
            </a:r>
          </a:p>
          <a:p>
            <a:pPr lvl="1"/>
            <a:r>
              <a:rPr lang="en-US" dirty="0"/>
              <a:t>Designing and Building Parallel Programs</a:t>
            </a:r>
          </a:p>
          <a:p>
            <a:pPr lvl="1"/>
            <a:r>
              <a:rPr lang="en-US" dirty="0"/>
              <a:t>Distributed and Cloud Computing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2" y="4733929"/>
            <a:ext cx="1336962" cy="170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3" y="4571999"/>
            <a:ext cx="1671780" cy="2151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828" y="4733929"/>
            <a:ext cx="1395556" cy="1809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309" y="4433456"/>
            <a:ext cx="1755918" cy="21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6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C24-F7F5-4654-969A-AFDBEB0E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(Cluster) 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D0E08-FC7F-4821-8BB0-6CAD968AD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5" y="2461784"/>
            <a:ext cx="4171744" cy="3939016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</a:rPr>
              <a:t>Essentially a group of high-end systems connected through a LAN</a:t>
            </a:r>
          </a:p>
          <a:p>
            <a:r>
              <a:rPr lang="en-US" sz="2000" b="0" i="0" dirty="0">
                <a:effectLst/>
              </a:rPr>
              <a:t>Homogeneous: same OS, near-identical hardware</a:t>
            </a:r>
          </a:p>
          <a:p>
            <a:r>
              <a:rPr lang="en-US" sz="2000" b="0" i="0" dirty="0">
                <a:effectLst/>
              </a:rPr>
              <a:t>Single managing node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87619-6FAB-44B1-8914-AFCA260F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99" y="2526874"/>
            <a:ext cx="2977709" cy="37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0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69B1-4AF0-42DB-A054-FC50E8DA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(Grid)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3E60-0E3E-41AC-AFD8-8F43F6FC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/>
              <a:t>Lots of nodes from everywhere</a:t>
            </a:r>
          </a:p>
          <a:p>
            <a:pPr lvl="1" algn="just"/>
            <a:r>
              <a:rPr lang="en-US" sz="2000" dirty="0"/>
              <a:t>Heterogeneous</a:t>
            </a:r>
          </a:p>
          <a:p>
            <a:pPr lvl="1" algn="just"/>
            <a:r>
              <a:rPr lang="en-US" sz="2000" dirty="0"/>
              <a:t>Dispersed across several organizations</a:t>
            </a:r>
          </a:p>
          <a:p>
            <a:pPr lvl="1" algn="just"/>
            <a:r>
              <a:rPr lang="en-US" sz="2000" dirty="0"/>
              <a:t>Can easily span a wide-area network</a:t>
            </a:r>
          </a:p>
          <a:p>
            <a:pPr lvl="1" algn="just"/>
            <a:endParaRPr lang="en-US" sz="2000" dirty="0"/>
          </a:p>
          <a:p>
            <a:pPr algn="just"/>
            <a:r>
              <a:rPr lang="en-US" sz="2000" dirty="0"/>
              <a:t>To allow for collaborations, </a:t>
            </a:r>
            <a:r>
              <a:rPr lang="en-US" sz="2000" b="1" dirty="0"/>
              <a:t>grids</a:t>
            </a:r>
            <a:r>
              <a:rPr lang="en-US" sz="2000" dirty="0"/>
              <a:t> generally use virtual organizations. </a:t>
            </a:r>
          </a:p>
          <a:p>
            <a:pPr algn="just"/>
            <a:r>
              <a:rPr lang="en-US" sz="2000" dirty="0"/>
              <a:t>In essence, this is a grouping of users (or their IDs) that will allow for authorization on resource allocation.</a:t>
            </a:r>
          </a:p>
        </p:txBody>
      </p:sp>
    </p:spTree>
    <p:extLst>
      <p:ext uri="{BB962C8B-B14F-4D97-AF65-F5344CB8AC3E}">
        <p14:creationId xmlns:p14="http://schemas.microsoft.com/office/powerpoint/2010/main" val="1493448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3C91-22A7-4238-8427-1BC7FDAB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(Cloud) 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40F72-CB89-49F1-9BE9-D947815A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5" y="2424545"/>
            <a:ext cx="6691745" cy="37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2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BB09-BAAC-4F05-BAD4-9C78218C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(Pervasive)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EAB8-FC13-4015-B272-6426B773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2362204"/>
            <a:ext cx="6781798" cy="3724275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Emerging next-generation of distributed systems in which nodes are small, mobile, and often embedded in a larger system, characterized by the fact that the system naturally blends into the user’s environment.</a:t>
            </a:r>
          </a:p>
          <a:p>
            <a:pPr algn="just"/>
            <a:r>
              <a:rPr lang="en-US" sz="1800" dirty="0"/>
              <a:t>Three subtypes</a:t>
            </a:r>
          </a:p>
          <a:p>
            <a:pPr lvl="1" algn="just"/>
            <a:r>
              <a:rPr lang="en-US" sz="1800" b="1" dirty="0"/>
              <a:t>Ubiquitous computing systems:</a:t>
            </a:r>
            <a:r>
              <a:rPr lang="en-US" sz="1800" dirty="0"/>
              <a:t> pervasive and continuously present, i.e., there is a continuous interaction between system and user.</a:t>
            </a:r>
          </a:p>
          <a:p>
            <a:pPr lvl="1" algn="just"/>
            <a:r>
              <a:rPr lang="en-US" sz="1800" b="1" dirty="0"/>
              <a:t>Mobile computing systems:</a:t>
            </a:r>
            <a:r>
              <a:rPr lang="en-US" sz="1800" dirty="0"/>
              <a:t> pervasive, but emphasis is on the fact that devices are inherently mobile.</a:t>
            </a:r>
          </a:p>
          <a:p>
            <a:pPr lvl="1" algn="just"/>
            <a:r>
              <a:rPr lang="en-US" sz="1800" b="1" dirty="0"/>
              <a:t>Sensor (and actuator) networks:</a:t>
            </a:r>
            <a:r>
              <a:rPr lang="en-US" sz="1800" dirty="0"/>
              <a:t> pervasive, with emphasis on the actual (collaborative) sensing and actuation of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74871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b="1" dirty="0"/>
              <a:t>Why Use Parallel Computing?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29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Real World is Massively Parallel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natural world, many complex, interrelated events are happening at the same time, yet within a temporal sequence. </a:t>
            </a:r>
          </a:p>
          <a:p>
            <a:r>
              <a:rPr lang="en-US" dirty="0"/>
              <a:t>Compared to serial computing, parallel computing is much better suited for modeling, simulating and understanding complex, real world phenomena. </a:t>
            </a:r>
          </a:p>
          <a:p>
            <a:r>
              <a:rPr lang="en-US" dirty="0"/>
              <a:t>For example, imagine modeling these serially =&gt; 	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50" y="3850889"/>
            <a:ext cx="3441769" cy="137554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2225437"/>
            <a:ext cx="3408218" cy="16254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232547"/>
            <a:ext cx="3408219" cy="16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92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SAVE TIME AND/OR MONEY</a:t>
            </a:r>
            <a:br>
              <a:rPr lang="en-US" b="1" dirty="0"/>
            </a:br>
            <a:r>
              <a:rPr lang="en-US" b="1" dirty="0"/>
              <a:t>(Main Reasons)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theory, throwing more resources at a task will shorten its time to completion, with potential cost savings.</a:t>
            </a:r>
          </a:p>
          <a:p>
            <a:r>
              <a:rPr lang="en-US" dirty="0"/>
              <a:t>Parallel computers can be built from cheap, commodity components.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24944"/>
            <a:ext cx="4038600" cy="1550758"/>
          </a:xfrm>
        </p:spPr>
      </p:pic>
    </p:spTree>
    <p:extLst>
      <p:ext uri="{BB962C8B-B14F-4D97-AF65-F5344CB8AC3E}">
        <p14:creationId xmlns:p14="http://schemas.microsoft.com/office/powerpoint/2010/main" val="389112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27" y="886691"/>
            <a:ext cx="8371318" cy="1313588"/>
          </a:xfrm>
        </p:spPr>
        <p:txBody>
          <a:bodyPr>
            <a:normAutofit/>
          </a:bodyPr>
          <a:lstStyle/>
          <a:p>
            <a:r>
              <a:rPr lang="en-US" sz="3100" b="1" dirty="0"/>
              <a:t>SOLVE LARGER / MORE COMPLEX PROBLEMS (</a:t>
            </a:r>
            <a:r>
              <a:rPr lang="en-US" sz="3100" dirty="0"/>
              <a:t>Main Reasons</a:t>
            </a:r>
            <a:r>
              <a:rPr lang="en-US" sz="3100" b="1" dirty="0"/>
              <a:t>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problems are so large and/or complex that it is impractical or impossible to solve them on a single computer, especially given limited computer memory.</a:t>
            </a:r>
          </a:p>
          <a:p>
            <a:r>
              <a:rPr lang="en-US" dirty="0"/>
              <a:t>Example: Web search engines/databases processing millions of transactions every second</a:t>
            </a:r>
          </a:p>
        </p:txBody>
      </p:sp>
    </p:spTree>
    <p:extLst>
      <p:ext uri="{BB962C8B-B14F-4D97-AF65-F5344CB8AC3E}">
        <p14:creationId xmlns:p14="http://schemas.microsoft.com/office/powerpoint/2010/main" val="884016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PROVIDE CONCURRENCY</a:t>
            </a:r>
            <a:br>
              <a:rPr lang="en-US" b="1" dirty="0"/>
            </a:br>
            <a:r>
              <a:rPr lang="en-US" b="1" dirty="0"/>
              <a:t>(Main Reasons)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single compute resource can only do one thing at a time. Multiple compute resources can do many things simultaneously.</a:t>
            </a:r>
          </a:p>
          <a:p>
            <a:r>
              <a:rPr lang="en-US" dirty="0"/>
              <a:t>Example: Collaborative Networks provide a global venue where people from around the world can meet and conduct work "virtually".</a:t>
            </a:r>
          </a:p>
        </p:txBody>
      </p:sp>
    </p:spTree>
    <p:extLst>
      <p:ext uri="{BB962C8B-B14F-4D97-AF65-F5344CB8AC3E}">
        <p14:creationId xmlns:p14="http://schemas.microsoft.com/office/powerpoint/2010/main" val="471413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MAKE BETTER USE OF UNDERLYING PARALLEL HARDWARE</a:t>
            </a:r>
            <a:br>
              <a:rPr lang="en-US" sz="3200" dirty="0"/>
            </a:br>
            <a:r>
              <a:rPr lang="en-US" sz="3200" dirty="0"/>
              <a:t>(Main Reasons)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Modern computers, even laptops, are parallel in architecture with multiple processors/cores.</a:t>
            </a:r>
          </a:p>
          <a:p>
            <a:r>
              <a:rPr lang="en-US" dirty="0"/>
              <a:t>Parallel software is specifically intended for parallel hardware with multiple cores, threads, etc.</a:t>
            </a:r>
          </a:p>
          <a:p>
            <a:r>
              <a:rPr lang="en-US" dirty="0"/>
              <a:t>In most cases, serial programs run on modern computers "waste" potential computing power.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90630"/>
            <a:ext cx="3103418" cy="2887052"/>
          </a:xfrm>
        </p:spPr>
      </p:pic>
      <p:sp>
        <p:nvSpPr>
          <p:cNvPr id="6" name="TextBox 5"/>
          <p:cNvSpPr txBox="1"/>
          <p:nvPr/>
        </p:nvSpPr>
        <p:spPr>
          <a:xfrm>
            <a:off x="4290120" y="5763313"/>
            <a:ext cx="439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Xeon processor with 6 cores and 6 L3 cache units</a:t>
            </a:r>
          </a:p>
        </p:txBody>
      </p:sp>
    </p:spTree>
    <p:extLst>
      <p:ext uri="{BB962C8B-B14F-4D97-AF65-F5344CB8AC3E}">
        <p14:creationId xmlns:p14="http://schemas.microsoft.com/office/powerpoint/2010/main" val="20859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Course Project</a:t>
            </a:r>
          </a:p>
        </p:txBody>
      </p:sp>
      <p:sp>
        <p:nvSpPr>
          <p:cNvPr id="45059" name="Rectangle 8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838200" y="2362200"/>
            <a:ext cx="7693025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At the end of the semester students needs to submit a semester project like </a:t>
            </a:r>
          </a:p>
          <a:p>
            <a:pPr lvl="1"/>
            <a:r>
              <a:rPr lang="en-US" dirty="0"/>
              <a:t>Distributed computing &amp; smart city services</a:t>
            </a:r>
          </a:p>
          <a:p>
            <a:pPr lvl="1"/>
            <a:r>
              <a:rPr lang="en-US" dirty="0"/>
              <a:t>Large scale convolutional neural networks</a:t>
            </a:r>
          </a:p>
          <a:p>
            <a:pPr lvl="1"/>
            <a:r>
              <a:rPr lang="en-US" dirty="0"/>
              <a:t>Distributed computing with delay tolerant network</a:t>
            </a:r>
          </a:p>
          <a:p>
            <a:pPr lvl="1"/>
            <a:endParaRPr 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1820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Future</a:t>
            </a:r>
            <a:br>
              <a:rPr lang="en-US" b="1" dirty="0"/>
            </a:br>
            <a:r>
              <a:rPr lang="en-US" b="1" dirty="0"/>
              <a:t>(Main Reasons)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During the past 20+ years, the trends indicated by ever faster networks, distributed systems, and multi-processor computer architectures (even at the desktop level) clearly show that </a:t>
            </a:r>
            <a:r>
              <a:rPr lang="en-US" b="1" i="1" dirty="0"/>
              <a:t>parallelism is the future of computing</a:t>
            </a:r>
            <a:r>
              <a:rPr lang="en-US" dirty="0"/>
              <a:t>. </a:t>
            </a:r>
          </a:p>
          <a:p>
            <a:r>
              <a:rPr lang="en-US" dirty="0"/>
              <a:t>In this same time period, there has been a greater than </a:t>
            </a:r>
            <a:r>
              <a:rPr lang="en-US" b="1" dirty="0"/>
              <a:t>500,000x</a:t>
            </a:r>
            <a:r>
              <a:rPr lang="en-US" dirty="0"/>
              <a:t> increase in supercomputer performance, with no end currently in sight. </a:t>
            </a:r>
          </a:p>
          <a:p>
            <a:r>
              <a:rPr lang="en-US" b="1" i="1" dirty="0"/>
              <a:t>The race is already on for </a:t>
            </a:r>
            <a:r>
              <a:rPr lang="en-US" b="1" i="1" dirty="0" err="1"/>
              <a:t>Exascale</a:t>
            </a:r>
            <a:r>
              <a:rPr lang="en-US" b="1" i="1" dirty="0"/>
              <a:t> Computing!</a:t>
            </a:r>
            <a:endParaRPr lang="en-US" dirty="0"/>
          </a:p>
          <a:p>
            <a:r>
              <a:rPr lang="en-US" dirty="0" err="1"/>
              <a:t>Exaflop</a:t>
            </a:r>
            <a:r>
              <a:rPr lang="en-US" dirty="0"/>
              <a:t> = 10</a:t>
            </a:r>
            <a:r>
              <a:rPr lang="en-US" baseline="30000" dirty="0"/>
              <a:t>18</a:t>
            </a:r>
            <a:r>
              <a:rPr lang="en-US" dirty="0"/>
              <a:t> calculations per second	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4"/>
            <a:ext cx="3373582" cy="3724275"/>
          </a:xfrm>
        </p:spPr>
      </p:pic>
    </p:spTree>
    <p:extLst>
      <p:ext uri="{BB962C8B-B14F-4D97-AF65-F5344CB8AC3E}">
        <p14:creationId xmlns:p14="http://schemas.microsoft.com/office/powerpoint/2010/main" val="264359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5B9A-D615-4D78-9D1C-51119334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9191" y="2306468"/>
            <a:ext cx="10515600" cy="1325563"/>
          </a:xfrm>
        </p:spPr>
        <p:txBody>
          <a:bodyPr/>
          <a:lstStyle/>
          <a:p>
            <a:pPr algn="ctr"/>
            <a:r>
              <a:rPr lang="en-US" b="1" i="1" dirty="0"/>
              <a:t>That’s all for today!! </a:t>
            </a:r>
          </a:p>
        </p:txBody>
      </p:sp>
    </p:spTree>
    <p:extLst>
      <p:ext uri="{BB962C8B-B14F-4D97-AF65-F5344CB8AC3E}">
        <p14:creationId xmlns:p14="http://schemas.microsoft.com/office/powerpoint/2010/main" val="199080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69CD-92D9-4431-8860-927E1B11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F3EA5-716C-44EC-86FB-07DA894F0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This course covers following main concepts</a:t>
            </a:r>
          </a:p>
          <a:p>
            <a:pPr lvl="1"/>
            <a:r>
              <a:rPr lang="en-US" dirty="0"/>
              <a:t>Concepts of parallel and distributed computing</a:t>
            </a:r>
          </a:p>
          <a:p>
            <a:pPr lvl="1"/>
            <a:r>
              <a:rPr lang="en-US" dirty="0"/>
              <a:t>Analysis and profiling of applications</a:t>
            </a:r>
          </a:p>
          <a:p>
            <a:pPr lvl="1"/>
            <a:r>
              <a:rPr lang="en-US" dirty="0"/>
              <a:t>Shared memory concepts </a:t>
            </a:r>
          </a:p>
          <a:p>
            <a:pPr lvl="1"/>
            <a:r>
              <a:rPr lang="en-US" dirty="0"/>
              <a:t>Distributed memory concepts</a:t>
            </a:r>
          </a:p>
          <a:p>
            <a:pPr lvl="1"/>
            <a:r>
              <a:rPr lang="en-US" dirty="0"/>
              <a:t>Parallel and distributed programming (OpenMP, MPI)</a:t>
            </a:r>
          </a:p>
          <a:p>
            <a:pPr lvl="1"/>
            <a:r>
              <a:rPr lang="en-US" dirty="0"/>
              <a:t>GPU based computing and programming (CUDA)</a:t>
            </a:r>
          </a:p>
          <a:p>
            <a:pPr lvl="1"/>
            <a:r>
              <a:rPr lang="en-US" dirty="0"/>
              <a:t>Virtualization</a:t>
            </a:r>
          </a:p>
          <a:p>
            <a:pPr lvl="1"/>
            <a:r>
              <a:rPr lang="en-US" dirty="0"/>
              <a:t>Cloud Computing, MapReduce</a:t>
            </a:r>
          </a:p>
          <a:p>
            <a:pPr lvl="1"/>
            <a:r>
              <a:rPr lang="en-US" dirty="0"/>
              <a:t>Grid Computing</a:t>
            </a:r>
          </a:p>
          <a:p>
            <a:pPr lvl="1"/>
            <a:r>
              <a:rPr lang="en-US"/>
              <a:t>Peer-to-Peer Computing</a:t>
            </a:r>
            <a:endParaRPr lang="en-US" dirty="0"/>
          </a:p>
          <a:p>
            <a:pPr lvl="1"/>
            <a:r>
              <a:rPr lang="en-US" dirty="0"/>
              <a:t>Future trends in computing</a:t>
            </a:r>
          </a:p>
        </p:txBody>
      </p:sp>
    </p:spTree>
    <p:extLst>
      <p:ext uri="{BB962C8B-B14F-4D97-AF65-F5344CB8AC3E}">
        <p14:creationId xmlns:p14="http://schemas.microsoft.com/office/powerpoint/2010/main" val="139160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9006-DBC5-4FFC-A8F1-98F347A2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9788B-FAAF-4DE8-B964-F1AEA42D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algn="just"/>
            <a:r>
              <a:rPr lang="en-US" dirty="0"/>
              <a:t>Distributed Systems, Maarten van Steen &amp; Andrew S. Tanenbaum, 3rd Edition (2020), Pearson.</a:t>
            </a:r>
          </a:p>
          <a:p>
            <a:pPr lvl="0" algn="just"/>
            <a:r>
              <a:rPr lang="en-US" dirty="0"/>
              <a:t>Parallel Programming: Concepts and Practice, </a:t>
            </a:r>
            <a:r>
              <a:rPr lang="en-US" dirty="0" err="1"/>
              <a:t>Bertil</a:t>
            </a:r>
            <a:r>
              <a:rPr lang="en-US" dirty="0"/>
              <a:t> Schmidt, Jorge Gonzalez-Dominguez, Christian </a:t>
            </a:r>
            <a:r>
              <a:rPr lang="en-US" dirty="0" err="1"/>
              <a:t>Hundt</a:t>
            </a:r>
            <a:r>
              <a:rPr lang="en-US" dirty="0"/>
              <a:t>, Moritz </a:t>
            </a:r>
            <a:r>
              <a:rPr lang="en-US" dirty="0" err="1"/>
              <a:t>Schlarb</a:t>
            </a:r>
            <a:r>
              <a:rPr lang="en-US" dirty="0"/>
              <a:t>, 1st Edition (2018), Elsevier.</a:t>
            </a:r>
          </a:p>
          <a:p>
            <a:pPr lvl="0" algn="just"/>
            <a:r>
              <a:rPr lang="en-US" dirty="0"/>
              <a:t>Parallel and High-Performance Computing, Robert Robey and Yuliana Zamora, 1st Edition (2021).</a:t>
            </a:r>
          </a:p>
          <a:p>
            <a:pPr lvl="0" algn="just"/>
            <a:r>
              <a:rPr lang="en-US" dirty="0"/>
              <a:t>Distributed and Cloud Computing: From Parallel Processing to the Internet of Things, Kai Hwang, Jack </a:t>
            </a:r>
            <a:r>
              <a:rPr lang="en-US" dirty="0" err="1"/>
              <a:t>Dongarra</a:t>
            </a:r>
            <a:r>
              <a:rPr lang="en-US" dirty="0"/>
              <a:t>, Geoffrey Fox, 1st Edition (2012), Elsevier.</a:t>
            </a:r>
          </a:p>
          <a:p>
            <a:pPr lvl="0" algn="just"/>
            <a:r>
              <a:rPr lang="en-US" dirty="0"/>
              <a:t>Multicore and GPU Programming: An Integrated Approach, Gerassimos </a:t>
            </a:r>
            <a:r>
              <a:rPr lang="en-US" dirty="0" err="1"/>
              <a:t>Barlas</a:t>
            </a:r>
            <a:r>
              <a:rPr lang="en-US" dirty="0"/>
              <a:t>, 2nd Edition (2015), Elsevier.</a:t>
            </a:r>
          </a:p>
          <a:p>
            <a:pPr lvl="0" algn="just"/>
            <a:r>
              <a:rPr lang="en-US" dirty="0"/>
              <a:t>Parallel programming: For multicore and cluster systems. </a:t>
            </a:r>
            <a:r>
              <a:rPr lang="en-US" dirty="0" err="1"/>
              <a:t>Rauber</a:t>
            </a:r>
            <a:r>
              <a:rPr lang="en-US" dirty="0"/>
              <a:t>, Thomas, and </a:t>
            </a:r>
            <a:r>
              <a:rPr lang="en-US" dirty="0" err="1"/>
              <a:t>Gudula</a:t>
            </a:r>
            <a:r>
              <a:rPr lang="en-US" dirty="0"/>
              <a:t> </a:t>
            </a:r>
            <a:r>
              <a:rPr lang="en-US" dirty="0" err="1"/>
              <a:t>Rünger</a:t>
            </a:r>
            <a:r>
              <a:rPr lang="en-US" dirty="0"/>
              <a:t>. Springer Science &amp; Business Media, 2013.</a:t>
            </a:r>
          </a:p>
        </p:txBody>
      </p:sp>
    </p:spTree>
    <p:extLst>
      <p:ext uri="{BB962C8B-B14F-4D97-AF65-F5344CB8AC3E}">
        <p14:creationId xmlns:p14="http://schemas.microsoft.com/office/powerpoint/2010/main" val="11149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9E8C-346A-DE2B-2519-BFC7BD25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Jobs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D400C-59C9-EAA8-8604-C280C3921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995" y="2496625"/>
            <a:ext cx="3954463" cy="3219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638AA-5D18-7E65-7EE3-50B94CF4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77" y="2612767"/>
            <a:ext cx="3793101" cy="31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8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3F94-4C52-1AAB-2EE2-08600701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D17F8-2B4F-087A-3A03-5E31DF4B0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505" y="2419350"/>
            <a:ext cx="4146192" cy="39077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4456E-8ECD-3ECA-A658-304DFDD6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697" y="2419350"/>
            <a:ext cx="3628103" cy="39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5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85C8782E-8FD1-4DD5-B1D4-2219BDDE01B3}" vid="{796131F4-60EA-4B71-AF3A-7C794936D8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995</TotalTime>
  <Words>1316</Words>
  <Application>Microsoft Office PowerPoint</Application>
  <PresentationFormat>On-screen Show (4:3)</PresentationFormat>
  <Paragraphs>143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Times New Roman</vt:lpstr>
      <vt:lpstr>Wingdings</vt:lpstr>
      <vt:lpstr>Theme1</vt:lpstr>
      <vt:lpstr>Parallel &amp; Distributed Computing Lecture NO: 01 Introduction </vt:lpstr>
      <vt:lpstr>Course Pre-requisites </vt:lpstr>
      <vt:lpstr>Requirements &amp; Grading</vt:lpstr>
      <vt:lpstr>Books</vt:lpstr>
      <vt:lpstr>Course Project</vt:lpstr>
      <vt:lpstr>Course Overview</vt:lpstr>
      <vt:lpstr>Recommended Material</vt:lpstr>
      <vt:lpstr>Recent Jobs</vt:lpstr>
      <vt:lpstr>Jobs</vt:lpstr>
      <vt:lpstr>Research In Parallel &amp; Distributed Computing</vt:lpstr>
      <vt:lpstr>Single Processor Architecture</vt:lpstr>
      <vt:lpstr>Memory Hierarchy</vt:lpstr>
      <vt:lpstr>PowerPoint Presentation</vt:lpstr>
      <vt:lpstr>5 years of Technology Advance</vt:lpstr>
      <vt:lpstr>Productivity Gap</vt:lpstr>
      <vt:lpstr>Pipelining</vt:lpstr>
      <vt:lpstr>Pipelining</vt:lpstr>
      <vt:lpstr>PowerPoint Presentation</vt:lpstr>
      <vt:lpstr>PowerPoint Presentation</vt:lpstr>
      <vt:lpstr>PowerPoint Presentation</vt:lpstr>
      <vt:lpstr>PowerPoint Presentation</vt:lpstr>
      <vt:lpstr>Multicore Trend</vt:lpstr>
      <vt:lpstr>PowerPoint Presentation</vt:lpstr>
      <vt:lpstr>Application Partitioning</vt:lpstr>
      <vt:lpstr>High-Performance Computing (HPC)</vt:lpstr>
      <vt:lpstr>High Performance Computing</vt:lpstr>
      <vt:lpstr>GPU-accelerated Computing</vt:lpstr>
      <vt:lpstr>What is GPU?</vt:lpstr>
      <vt:lpstr>PowerPoint Presentation</vt:lpstr>
      <vt:lpstr>PowerPoint Presentation</vt:lpstr>
      <vt:lpstr>PowerPoint Presentation</vt:lpstr>
      <vt:lpstr>PowerPoint Presentation</vt:lpstr>
      <vt:lpstr>SGI Altix Supercomputer 2300 processors</vt:lpstr>
      <vt:lpstr>PowerPoint Presentation</vt:lpstr>
      <vt:lpstr>HPC System composition</vt:lpstr>
      <vt:lpstr>Parallel Computers</vt:lpstr>
      <vt:lpstr>Parallel Computers</vt:lpstr>
      <vt:lpstr>Types of Parallel and Distributed Computing</vt:lpstr>
      <vt:lpstr>Parallel Computing</vt:lpstr>
      <vt:lpstr>Distributed (Cluster) Computing</vt:lpstr>
      <vt:lpstr>Distributed (Grid) Computing</vt:lpstr>
      <vt:lpstr>Distributed (Cloud) Computing</vt:lpstr>
      <vt:lpstr>Distributed (Pervasive) Computing</vt:lpstr>
      <vt:lpstr>Why Use Parallel Computing?</vt:lpstr>
      <vt:lpstr>The Real World is Massively Parallel</vt:lpstr>
      <vt:lpstr> SAVE TIME AND/OR MONEY (Main Reasons)</vt:lpstr>
      <vt:lpstr>SOLVE LARGER / MORE COMPLEX PROBLEMS (Main Reasons)</vt:lpstr>
      <vt:lpstr>PROVIDE CONCURRENCY (Main Reasons)</vt:lpstr>
      <vt:lpstr>MAKE BETTER USE OF UNDERLYING PARALLEL HARDWARE (Main Reasons)</vt:lpstr>
      <vt:lpstr>The Future (Main Reasons)</vt:lpstr>
      <vt:lpstr>That’s all for today!!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Mateen Yaqoob</dc:creator>
  <cp:lastModifiedBy>Moorche</cp:lastModifiedBy>
  <cp:revision>74</cp:revision>
  <dcterms:created xsi:type="dcterms:W3CDTF">2020-09-03T08:42:31Z</dcterms:created>
  <dcterms:modified xsi:type="dcterms:W3CDTF">2023-09-18T07:21:30Z</dcterms:modified>
</cp:coreProperties>
</file>